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73" r:id="rId1"/>
  </p:sldMasterIdLst>
  <p:notesMasterIdLst>
    <p:notesMasterId r:id="rId22"/>
  </p:notesMasterIdLst>
  <p:handoutMasterIdLst>
    <p:handoutMasterId r:id="rId23"/>
  </p:handoutMasterIdLst>
  <p:sldIdLst>
    <p:sldId id="393" r:id="rId2"/>
    <p:sldId id="344" r:id="rId3"/>
    <p:sldId id="376" r:id="rId4"/>
    <p:sldId id="357" r:id="rId5"/>
    <p:sldId id="383" r:id="rId6"/>
    <p:sldId id="385" r:id="rId7"/>
    <p:sldId id="379" r:id="rId8"/>
    <p:sldId id="386" r:id="rId9"/>
    <p:sldId id="381" r:id="rId10"/>
    <p:sldId id="394" r:id="rId11"/>
    <p:sldId id="395" r:id="rId12"/>
    <p:sldId id="396" r:id="rId13"/>
    <p:sldId id="387" r:id="rId14"/>
    <p:sldId id="388" r:id="rId15"/>
    <p:sldId id="389" r:id="rId16"/>
    <p:sldId id="390" r:id="rId17"/>
    <p:sldId id="391" r:id="rId18"/>
    <p:sldId id="380" r:id="rId19"/>
    <p:sldId id="375" r:id="rId20"/>
    <p:sldId id="392" r:id="rId21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24"/>
    </p:embeddedFont>
    <p:embeddedFont>
      <p:font typeface="Avenir Book" panose="02000503020000020003" pitchFamily="2" charset="0"/>
      <p:regular r:id="rId25"/>
      <p:italic r:id="rId26"/>
    </p:embeddedFont>
    <p:embeddedFont>
      <p:font typeface="Barlow Semi Condensed" panose="020F0502020204030204" pitchFamily="34" charset="0"/>
      <p:regular r:id="rId27"/>
      <p:bold r:id="rId28"/>
      <p:italic r:id="rId29"/>
      <p:boldItalic r:id="rId30"/>
    </p:embeddedFont>
    <p:embeddedFont>
      <p:font typeface="Montserrat ExtraBold" panose="020F0502020204030204" pitchFamily="34" charset="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FA2"/>
    <a:srgbClr val="FFCBC1"/>
    <a:srgbClr val="9C9494"/>
    <a:srgbClr val="7DBCD1"/>
    <a:srgbClr val="E5A981"/>
    <a:srgbClr val="E59661"/>
    <a:srgbClr val="AB7942"/>
    <a:srgbClr val="E5C3AC"/>
    <a:srgbClr val="C6BCBC"/>
    <a:srgbClr val="C6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05BFCE-367E-9647-9B4B-0A37FEC9BDA7}" v="445" dt="2024-11-27T21:02:33.848"/>
  </p1510:revLst>
</p1510:revInfo>
</file>

<file path=ppt/tableStyles.xml><?xml version="1.0" encoding="utf-8"?>
<a:tblStyleLst xmlns:a="http://schemas.openxmlformats.org/drawingml/2006/main" def="{AE027069-6857-4B35-8D05-B785DFF5E84F}">
  <a:tblStyle styleId="{AE027069-6857-4B35-8D05-B785DFF5E8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4"/>
    <p:restoredTop sz="88489"/>
  </p:normalViewPr>
  <p:slideViewPr>
    <p:cSldViewPr snapToGrid="0" snapToObjects="1">
      <p:cViewPr varScale="1">
        <p:scale>
          <a:sx n="130" d="100"/>
          <a:sy n="130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Gould Van Praag" userId="d2248499-4cc7-4575-92a4-3dec06827e7f" providerId="ADAL" clId="{9D05BFCE-367E-9647-9B4B-0A37FEC9BDA7}"/>
    <pc:docChg chg="undo custSel addSld delSld modSld sldOrd modMainMaster">
      <pc:chgData name="Cassandra Gould Van Praag" userId="d2248499-4cc7-4575-92a4-3dec06827e7f" providerId="ADAL" clId="{9D05BFCE-367E-9647-9B4B-0A37FEC9BDA7}" dt="2024-11-27T21:03:03.983" v="4712" actId="1076"/>
      <pc:docMkLst>
        <pc:docMk/>
      </pc:docMkLst>
      <pc:sldChg chg="modSp del mod">
        <pc:chgData name="Cassandra Gould Van Praag" userId="d2248499-4cc7-4575-92a4-3dec06827e7f" providerId="ADAL" clId="{9D05BFCE-367E-9647-9B4B-0A37FEC9BDA7}" dt="2024-11-20T13:14:27.447" v="4679" actId="2696"/>
        <pc:sldMkLst>
          <pc:docMk/>
          <pc:sldMk cId="2963472011" sldId="342"/>
        </pc:sldMkLst>
      </pc:sldChg>
      <pc:sldChg chg="addSp delSp modSp mod ord">
        <pc:chgData name="Cassandra Gould Van Praag" userId="d2248499-4cc7-4575-92a4-3dec06827e7f" providerId="ADAL" clId="{9D05BFCE-367E-9647-9B4B-0A37FEC9BDA7}" dt="2024-11-27T21:03:03.983" v="4712" actId="1076"/>
        <pc:sldMkLst>
          <pc:docMk/>
          <pc:sldMk cId="908370030" sldId="344"/>
        </pc:sldMkLst>
        <pc:spChg chg="mod">
          <ac:chgData name="Cassandra Gould Van Praag" userId="d2248499-4cc7-4575-92a4-3dec06827e7f" providerId="ADAL" clId="{9D05BFCE-367E-9647-9B4B-0A37FEC9BDA7}" dt="2024-11-19T14:34:58.251" v="51" actId="20577"/>
          <ac:spMkLst>
            <pc:docMk/>
            <pc:sldMk cId="908370030" sldId="344"/>
            <ac:spMk id="2" creationId="{0EB732D8-3652-6BAD-CA9B-601B19AF9030}"/>
          </ac:spMkLst>
        </pc:spChg>
        <pc:spChg chg="mod">
          <ac:chgData name="Cassandra Gould Van Praag" userId="d2248499-4cc7-4575-92a4-3dec06827e7f" providerId="ADAL" clId="{9D05BFCE-367E-9647-9B4B-0A37FEC9BDA7}" dt="2024-11-19T16:55:33.331" v="2856" actId="1076"/>
          <ac:spMkLst>
            <pc:docMk/>
            <pc:sldMk cId="908370030" sldId="344"/>
            <ac:spMk id="3" creationId="{4C3ABF60-2CB7-E132-777C-9F89618DA987}"/>
          </ac:spMkLst>
        </pc:spChg>
        <pc:spChg chg="mod">
          <ac:chgData name="Cassandra Gould Van Praag" userId="d2248499-4cc7-4575-92a4-3dec06827e7f" providerId="ADAL" clId="{9D05BFCE-367E-9647-9B4B-0A37FEC9BDA7}" dt="2024-11-19T16:55:38.124" v="2864" actId="20577"/>
          <ac:spMkLst>
            <pc:docMk/>
            <pc:sldMk cId="908370030" sldId="344"/>
            <ac:spMk id="4" creationId="{457FCA39-3CA2-7E49-9877-B2C208EB6D0B}"/>
          </ac:spMkLst>
        </pc:spChg>
        <pc:picChg chg="add mod modCrop">
          <ac:chgData name="Cassandra Gould Van Praag" userId="d2248499-4cc7-4575-92a4-3dec06827e7f" providerId="ADAL" clId="{9D05BFCE-367E-9647-9B4B-0A37FEC9BDA7}" dt="2024-11-27T21:03:03.983" v="4712" actId="1076"/>
          <ac:picMkLst>
            <pc:docMk/>
            <pc:sldMk cId="908370030" sldId="344"/>
            <ac:picMk id="7" creationId="{82756A23-9D46-C6C4-A5B4-4CE1A6D7E9FC}"/>
          </ac:picMkLst>
        </pc:picChg>
        <pc:picChg chg="del">
          <ac:chgData name="Cassandra Gould Van Praag" userId="d2248499-4cc7-4575-92a4-3dec06827e7f" providerId="ADAL" clId="{9D05BFCE-367E-9647-9B4B-0A37FEC9BDA7}" dt="2024-11-27T21:02:18.194" v="4705" actId="478"/>
          <ac:picMkLst>
            <pc:docMk/>
            <pc:sldMk cId="908370030" sldId="344"/>
            <ac:picMk id="14" creationId="{F04DBBB0-6249-9CEC-A224-081765466D84}"/>
          </ac:picMkLst>
        </pc:picChg>
        <pc:picChg chg="del">
          <ac:chgData name="Cassandra Gould Van Praag" userId="d2248499-4cc7-4575-92a4-3dec06827e7f" providerId="ADAL" clId="{9D05BFCE-367E-9647-9B4B-0A37FEC9BDA7}" dt="2024-11-27T21:02:21.054" v="4706" actId="478"/>
          <ac:picMkLst>
            <pc:docMk/>
            <pc:sldMk cId="908370030" sldId="344"/>
            <ac:picMk id="16" creationId="{476E0EF4-984B-BC62-DC90-025801A47797}"/>
          </ac:picMkLst>
        </pc:picChg>
      </pc:sldChg>
      <pc:sldChg chg="addSp modSp mod">
        <pc:chgData name="Cassandra Gould Van Praag" userId="d2248499-4cc7-4575-92a4-3dec06827e7f" providerId="ADAL" clId="{9D05BFCE-367E-9647-9B4B-0A37FEC9BDA7}" dt="2024-11-20T12:55:54.199" v="4064" actId="948"/>
        <pc:sldMkLst>
          <pc:docMk/>
          <pc:sldMk cId="1053209528" sldId="357"/>
        </pc:sldMkLst>
        <pc:spChg chg="mod">
          <ac:chgData name="Cassandra Gould Van Praag" userId="d2248499-4cc7-4575-92a4-3dec06827e7f" providerId="ADAL" clId="{9D05BFCE-367E-9647-9B4B-0A37FEC9BDA7}" dt="2024-11-20T12:55:54.199" v="4064" actId="948"/>
          <ac:spMkLst>
            <pc:docMk/>
            <pc:sldMk cId="1053209528" sldId="357"/>
            <ac:spMk id="3" creationId="{033ADAA8-BD47-5CC9-78E9-8941B2B261F3}"/>
          </ac:spMkLst>
        </pc:spChg>
        <pc:spChg chg="add mod">
          <ac:chgData name="Cassandra Gould Van Praag" userId="d2248499-4cc7-4575-92a4-3dec06827e7f" providerId="ADAL" clId="{9D05BFCE-367E-9647-9B4B-0A37FEC9BDA7}" dt="2024-11-20T12:38:14.801" v="3741" actId="14100"/>
          <ac:spMkLst>
            <pc:docMk/>
            <pc:sldMk cId="1053209528" sldId="357"/>
            <ac:spMk id="4" creationId="{996FF6C2-7D7C-A25A-8AB6-CFA6F235454A}"/>
          </ac:spMkLst>
        </pc:spChg>
      </pc:sldChg>
      <pc:sldChg chg="addSp delSp modSp del mod">
        <pc:chgData name="Cassandra Gould Van Praag" userId="d2248499-4cc7-4575-92a4-3dec06827e7f" providerId="ADAL" clId="{9D05BFCE-367E-9647-9B4B-0A37FEC9BDA7}" dt="2024-11-19T16:32:14.982" v="2442" actId="2696"/>
        <pc:sldMkLst>
          <pc:docMk/>
          <pc:sldMk cId="2413508321" sldId="374"/>
        </pc:sldMkLst>
      </pc:sldChg>
      <pc:sldChg chg="addSp delSp modSp mod">
        <pc:chgData name="Cassandra Gould Van Praag" userId="d2248499-4cc7-4575-92a4-3dec06827e7f" providerId="ADAL" clId="{9D05BFCE-367E-9647-9B4B-0A37FEC9BDA7}" dt="2024-11-20T12:42:47.383" v="3845"/>
        <pc:sldMkLst>
          <pc:docMk/>
          <pc:sldMk cId="997330045" sldId="375"/>
        </pc:sldMkLst>
        <pc:spChg chg="add mod">
          <ac:chgData name="Cassandra Gould Van Praag" userId="d2248499-4cc7-4575-92a4-3dec06827e7f" providerId="ADAL" clId="{9D05BFCE-367E-9647-9B4B-0A37FEC9BDA7}" dt="2024-11-20T12:42:47.383" v="3845"/>
          <ac:spMkLst>
            <pc:docMk/>
            <pc:sldMk cId="997330045" sldId="375"/>
            <ac:spMk id="3" creationId="{C2677276-8122-5F54-22A1-B76BA2C68FBE}"/>
          </ac:spMkLst>
        </pc:spChg>
        <pc:spChg chg="add mod">
          <ac:chgData name="Cassandra Gould Van Praag" userId="d2248499-4cc7-4575-92a4-3dec06827e7f" providerId="ADAL" clId="{9D05BFCE-367E-9647-9B4B-0A37FEC9BDA7}" dt="2024-11-20T12:42:47.383" v="3845"/>
          <ac:spMkLst>
            <pc:docMk/>
            <pc:sldMk cId="997330045" sldId="375"/>
            <ac:spMk id="6" creationId="{B855F4C7-149D-45B0-A539-6D30870D9C21}"/>
          </ac:spMkLst>
        </pc:spChg>
      </pc:sldChg>
      <pc:sldChg chg="modSp mod ord">
        <pc:chgData name="Cassandra Gould Van Praag" userId="d2248499-4cc7-4575-92a4-3dec06827e7f" providerId="ADAL" clId="{9D05BFCE-367E-9647-9B4B-0A37FEC9BDA7}" dt="2024-11-20T12:37:52.779" v="3737" actId="1036"/>
        <pc:sldMkLst>
          <pc:docMk/>
          <pc:sldMk cId="3651060909" sldId="376"/>
        </pc:sldMkLst>
        <pc:spChg chg="mod">
          <ac:chgData name="Cassandra Gould Van Praag" userId="d2248499-4cc7-4575-92a4-3dec06827e7f" providerId="ADAL" clId="{9D05BFCE-367E-9647-9B4B-0A37FEC9BDA7}" dt="2024-11-20T12:37:47.720" v="3727" actId="14100"/>
          <ac:spMkLst>
            <pc:docMk/>
            <pc:sldMk cId="3651060909" sldId="376"/>
            <ac:spMk id="2" creationId="{2F1321C5-FAD2-6628-848B-2B1135C8C877}"/>
          </ac:spMkLst>
        </pc:spChg>
        <pc:spChg chg="mod">
          <ac:chgData name="Cassandra Gould Van Praag" userId="d2248499-4cc7-4575-92a4-3dec06827e7f" providerId="ADAL" clId="{9D05BFCE-367E-9647-9B4B-0A37FEC9BDA7}" dt="2024-11-20T12:28:59.874" v="3486" actId="255"/>
          <ac:spMkLst>
            <pc:docMk/>
            <pc:sldMk cId="3651060909" sldId="376"/>
            <ac:spMk id="4" creationId="{BCC05DAC-143B-9263-8EF9-4D788D692D66}"/>
          </ac:spMkLst>
        </pc:spChg>
        <pc:picChg chg="mod">
          <ac:chgData name="Cassandra Gould Van Praag" userId="d2248499-4cc7-4575-92a4-3dec06827e7f" providerId="ADAL" clId="{9D05BFCE-367E-9647-9B4B-0A37FEC9BDA7}" dt="2024-11-20T12:37:52.779" v="3737" actId="1036"/>
          <ac:picMkLst>
            <pc:docMk/>
            <pc:sldMk cId="3651060909" sldId="376"/>
            <ac:picMk id="5" creationId="{F1906653-9B7C-BF19-37CA-4FCE44B10DF1}"/>
          </ac:picMkLst>
        </pc:picChg>
      </pc:sldChg>
      <pc:sldChg chg="modSp mod">
        <pc:chgData name="Cassandra Gould Van Praag" userId="d2248499-4cc7-4575-92a4-3dec06827e7f" providerId="ADAL" clId="{9D05BFCE-367E-9647-9B4B-0A37FEC9BDA7}" dt="2024-11-20T12:39:54.701" v="3762" actId="1076"/>
        <pc:sldMkLst>
          <pc:docMk/>
          <pc:sldMk cId="1593612725" sldId="379"/>
        </pc:sldMkLst>
        <pc:spChg chg="mod">
          <ac:chgData name="Cassandra Gould Van Praag" userId="d2248499-4cc7-4575-92a4-3dec06827e7f" providerId="ADAL" clId="{9D05BFCE-367E-9647-9B4B-0A37FEC9BDA7}" dt="2024-11-20T12:39:40.717" v="3753" actId="14100"/>
          <ac:spMkLst>
            <pc:docMk/>
            <pc:sldMk cId="1593612725" sldId="379"/>
            <ac:spMk id="2" creationId="{FB37E841-2FA7-BABD-75E2-78BA1229B731}"/>
          </ac:spMkLst>
        </pc:spChg>
        <pc:spChg chg="mod">
          <ac:chgData name="Cassandra Gould Van Praag" userId="d2248499-4cc7-4575-92a4-3dec06827e7f" providerId="ADAL" clId="{9D05BFCE-367E-9647-9B4B-0A37FEC9BDA7}" dt="2024-11-19T16:30:42.367" v="2407" actId="20577"/>
          <ac:spMkLst>
            <pc:docMk/>
            <pc:sldMk cId="1593612725" sldId="379"/>
            <ac:spMk id="4" creationId="{CBCA683F-3C3E-E433-B477-DDB5FD87F95C}"/>
          </ac:spMkLst>
        </pc:spChg>
        <pc:spChg chg="mod">
          <ac:chgData name="Cassandra Gould Van Praag" userId="d2248499-4cc7-4575-92a4-3dec06827e7f" providerId="ADAL" clId="{9D05BFCE-367E-9647-9B4B-0A37FEC9BDA7}" dt="2024-11-20T12:39:54.188" v="3761" actId="14100"/>
          <ac:spMkLst>
            <pc:docMk/>
            <pc:sldMk cId="1593612725" sldId="379"/>
            <ac:spMk id="20" creationId="{A2486BD4-5767-3863-4199-E6C3FC4DCE85}"/>
          </ac:spMkLst>
        </pc:spChg>
        <pc:spChg chg="mod">
          <ac:chgData name="Cassandra Gould Van Praag" userId="d2248499-4cc7-4575-92a4-3dec06827e7f" providerId="ADAL" clId="{9D05BFCE-367E-9647-9B4B-0A37FEC9BDA7}" dt="2024-11-20T12:39:54.701" v="3762" actId="1076"/>
          <ac:spMkLst>
            <pc:docMk/>
            <pc:sldMk cId="1593612725" sldId="379"/>
            <ac:spMk id="392" creationId="{7B391DF6-BC97-4BFD-15C8-C8AAD6284F0D}"/>
          </ac:spMkLst>
        </pc:spChg>
      </pc:sldChg>
      <pc:sldChg chg="addSp delSp modSp mod">
        <pc:chgData name="Cassandra Gould Van Praag" userId="d2248499-4cc7-4575-92a4-3dec06827e7f" providerId="ADAL" clId="{9D05BFCE-367E-9647-9B4B-0A37FEC9BDA7}" dt="2024-11-20T12:42:37.815" v="3842" actId="14100"/>
        <pc:sldMkLst>
          <pc:docMk/>
          <pc:sldMk cId="3447675349" sldId="380"/>
        </pc:sldMkLst>
        <pc:spChg chg="add mod">
          <ac:chgData name="Cassandra Gould Van Praag" userId="d2248499-4cc7-4575-92a4-3dec06827e7f" providerId="ADAL" clId="{9D05BFCE-367E-9647-9B4B-0A37FEC9BDA7}" dt="2024-11-20T12:42:37.815" v="3842" actId="14100"/>
          <ac:spMkLst>
            <pc:docMk/>
            <pc:sldMk cId="3447675349" sldId="380"/>
            <ac:spMk id="3" creationId="{12FBE022-A887-8FC7-C1AC-F3AAEBCF4848}"/>
          </ac:spMkLst>
        </pc:spChg>
        <pc:spChg chg="add mod">
          <ac:chgData name="Cassandra Gould Van Praag" userId="d2248499-4cc7-4575-92a4-3dec06827e7f" providerId="ADAL" clId="{9D05BFCE-367E-9647-9B4B-0A37FEC9BDA7}" dt="2024-11-20T12:42:29.360" v="3835" actId="1037"/>
          <ac:spMkLst>
            <pc:docMk/>
            <pc:sldMk cId="3447675349" sldId="380"/>
            <ac:spMk id="6" creationId="{B1260451-E440-C087-8CB9-9BFDA19DA4AE}"/>
          </ac:spMkLst>
        </pc:spChg>
        <pc:graphicFrameChg chg="mod">
          <ac:chgData name="Cassandra Gould Van Praag" userId="d2248499-4cc7-4575-92a4-3dec06827e7f" providerId="ADAL" clId="{9D05BFCE-367E-9647-9B4B-0A37FEC9BDA7}" dt="2024-11-19T17:51:28.480" v="3390" actId="20577"/>
          <ac:graphicFrameMkLst>
            <pc:docMk/>
            <pc:sldMk cId="3447675349" sldId="380"/>
            <ac:graphicFrameMk id="4" creationId="{213FA7EE-9A5E-CA35-389F-4F95A8463B7E}"/>
          </ac:graphicFrameMkLst>
        </pc:graphicFrameChg>
      </pc:sldChg>
      <pc:sldChg chg="addSp delSp modSp mod ord">
        <pc:chgData name="Cassandra Gould Van Praag" userId="d2248499-4cc7-4575-92a4-3dec06827e7f" providerId="ADAL" clId="{9D05BFCE-367E-9647-9B4B-0A37FEC9BDA7}" dt="2024-11-20T12:56:39.144" v="4070" actId="478"/>
        <pc:sldMkLst>
          <pc:docMk/>
          <pc:sldMk cId="2736071946" sldId="381"/>
        </pc:sldMkLst>
        <pc:spChg chg="add mod">
          <ac:chgData name="Cassandra Gould Van Praag" userId="d2248499-4cc7-4575-92a4-3dec06827e7f" providerId="ADAL" clId="{9D05BFCE-367E-9647-9B4B-0A37FEC9BDA7}" dt="2024-11-20T12:40:14.502" v="3768"/>
          <ac:spMkLst>
            <pc:docMk/>
            <pc:sldMk cId="2736071946" sldId="381"/>
            <ac:spMk id="15" creationId="{F09D2DCB-7C84-7080-117D-4410F49EFB78}"/>
          </ac:spMkLst>
        </pc:spChg>
        <pc:spChg chg="add mod">
          <ac:chgData name="Cassandra Gould Van Praag" userId="d2248499-4cc7-4575-92a4-3dec06827e7f" providerId="ADAL" clId="{9D05BFCE-367E-9647-9B4B-0A37FEC9BDA7}" dt="2024-11-20T12:40:14.502" v="3768"/>
          <ac:spMkLst>
            <pc:docMk/>
            <pc:sldMk cId="2736071946" sldId="381"/>
            <ac:spMk id="17" creationId="{17159510-EE7A-E6D5-109F-51D2E5DAD7E8}"/>
          </ac:spMkLst>
        </pc:spChg>
        <pc:spChg chg="mod">
          <ac:chgData name="Cassandra Gould Van Praag" userId="d2248499-4cc7-4575-92a4-3dec06827e7f" providerId="ADAL" clId="{9D05BFCE-367E-9647-9B4B-0A37FEC9BDA7}" dt="2024-11-19T16:05:29.778" v="2020" actId="14100"/>
          <ac:spMkLst>
            <pc:docMk/>
            <pc:sldMk cId="2736071946" sldId="381"/>
            <ac:spMk id="392" creationId="{E4CB7E2E-3DCD-2E4B-331C-2D3AE99760CC}"/>
          </ac:spMkLst>
        </pc:spChg>
        <pc:picChg chg="add mod">
          <ac:chgData name="Cassandra Gould Van Praag" userId="d2248499-4cc7-4575-92a4-3dec06827e7f" providerId="ADAL" clId="{9D05BFCE-367E-9647-9B4B-0A37FEC9BDA7}" dt="2024-11-19T16:06:55.925" v="2040" actId="14100"/>
          <ac:picMkLst>
            <pc:docMk/>
            <pc:sldMk cId="2736071946" sldId="381"/>
            <ac:picMk id="4098" creationId="{7B36C63A-CF33-6DDC-A4D4-199AACEEACD7}"/>
          </ac:picMkLst>
        </pc:picChg>
      </pc:sldChg>
      <pc:sldChg chg="addSp delSp new del mod ord">
        <pc:chgData name="Cassandra Gould Van Praag" userId="d2248499-4cc7-4575-92a4-3dec06827e7f" providerId="ADAL" clId="{9D05BFCE-367E-9647-9B4B-0A37FEC9BDA7}" dt="2024-11-20T13:14:27.447" v="4679" actId="2696"/>
        <pc:sldMkLst>
          <pc:docMk/>
          <pc:sldMk cId="4139913995" sldId="382"/>
        </pc:sldMkLst>
      </pc:sldChg>
      <pc:sldChg chg="addSp delSp modSp new del mod">
        <pc:chgData name="Cassandra Gould Van Praag" userId="d2248499-4cc7-4575-92a4-3dec06827e7f" providerId="ADAL" clId="{9D05BFCE-367E-9647-9B4B-0A37FEC9BDA7}" dt="2024-11-12T13:52:42.238" v="16" actId="2696"/>
        <pc:sldMkLst>
          <pc:docMk/>
          <pc:sldMk cId="4257649223" sldId="382"/>
        </pc:sldMkLst>
      </pc:sldChg>
      <pc:sldChg chg="addSp delSp modSp add mod">
        <pc:chgData name="Cassandra Gould Van Praag" userId="d2248499-4cc7-4575-92a4-3dec06827e7f" providerId="ADAL" clId="{9D05BFCE-367E-9647-9B4B-0A37FEC9BDA7}" dt="2024-11-20T12:39:31.868" v="3752" actId="14100"/>
        <pc:sldMkLst>
          <pc:docMk/>
          <pc:sldMk cId="767311133" sldId="383"/>
        </pc:sldMkLst>
        <pc:spChg chg="mod">
          <ac:chgData name="Cassandra Gould Van Praag" userId="d2248499-4cc7-4575-92a4-3dec06827e7f" providerId="ADAL" clId="{9D05BFCE-367E-9647-9B4B-0A37FEC9BDA7}" dt="2024-11-19T15:07:56.492" v="1227" actId="948"/>
          <ac:spMkLst>
            <pc:docMk/>
            <pc:sldMk cId="767311133" sldId="383"/>
            <ac:spMk id="3" creationId="{15482619-D5BD-6785-1560-3F2DF6BCC542}"/>
          </ac:spMkLst>
        </pc:spChg>
        <pc:spChg chg="add mod">
          <ac:chgData name="Cassandra Gould Van Praag" userId="d2248499-4cc7-4575-92a4-3dec06827e7f" providerId="ADAL" clId="{9D05BFCE-367E-9647-9B4B-0A37FEC9BDA7}" dt="2024-11-19T14:54:05.437" v="791" actId="1076"/>
          <ac:spMkLst>
            <pc:docMk/>
            <pc:sldMk cId="767311133" sldId="383"/>
            <ac:spMk id="7" creationId="{39ED0782-3F3A-1D44-5FA6-E85D596D680E}"/>
          </ac:spMkLst>
        </pc:spChg>
        <pc:spChg chg="add mod">
          <ac:chgData name="Cassandra Gould Van Praag" userId="d2248499-4cc7-4575-92a4-3dec06827e7f" providerId="ADAL" clId="{9D05BFCE-367E-9647-9B4B-0A37FEC9BDA7}" dt="2024-11-20T12:38:58.522" v="3743" actId="14100"/>
          <ac:spMkLst>
            <pc:docMk/>
            <pc:sldMk cId="767311133" sldId="383"/>
            <ac:spMk id="8" creationId="{9490C846-4749-AF09-3039-1E115F0BBD16}"/>
          </ac:spMkLst>
        </pc:spChg>
        <pc:spChg chg="mod">
          <ac:chgData name="Cassandra Gould Van Praag" userId="d2248499-4cc7-4575-92a4-3dec06827e7f" providerId="ADAL" clId="{9D05BFCE-367E-9647-9B4B-0A37FEC9BDA7}" dt="2024-11-20T12:39:31.868" v="3752" actId="14100"/>
          <ac:spMkLst>
            <pc:docMk/>
            <pc:sldMk cId="767311133" sldId="383"/>
            <ac:spMk id="20" creationId="{0C024784-C811-B58D-D75F-31AAA842EF8A}"/>
          </ac:spMkLst>
        </pc:spChg>
        <pc:spChg chg="mod">
          <ac:chgData name="Cassandra Gould Van Praag" userId="d2248499-4cc7-4575-92a4-3dec06827e7f" providerId="ADAL" clId="{9D05BFCE-367E-9647-9B4B-0A37FEC9BDA7}" dt="2024-11-19T14:36:01.225" v="87" actId="313"/>
          <ac:spMkLst>
            <pc:docMk/>
            <pc:sldMk cId="767311133" sldId="383"/>
            <ac:spMk id="392" creationId="{A4A5F754-41C0-AD07-47AE-AD3E4DBDB48E}"/>
          </ac:spMkLst>
        </pc:spChg>
        <pc:picChg chg="add mod">
          <ac:chgData name="Cassandra Gould Van Praag" userId="d2248499-4cc7-4575-92a4-3dec06827e7f" providerId="ADAL" clId="{9D05BFCE-367E-9647-9B4B-0A37FEC9BDA7}" dt="2024-11-19T14:41:58.411" v="166"/>
          <ac:picMkLst>
            <pc:docMk/>
            <pc:sldMk cId="767311133" sldId="383"/>
            <ac:picMk id="4" creationId="{9796EB4D-DADC-DFCE-3A52-34935CE1BFAB}"/>
          </ac:picMkLst>
        </pc:picChg>
      </pc:sldChg>
      <pc:sldChg chg="addSp modSp add del mod">
        <pc:chgData name="Cassandra Gould Van Praag" userId="d2248499-4cc7-4575-92a4-3dec06827e7f" providerId="ADAL" clId="{9D05BFCE-367E-9647-9B4B-0A37FEC9BDA7}" dt="2024-11-19T15:08:22.287" v="1230" actId="2696"/>
        <pc:sldMkLst>
          <pc:docMk/>
          <pc:sldMk cId="378688259" sldId="384"/>
        </pc:sldMkLst>
      </pc:sldChg>
      <pc:sldChg chg="addSp delSp modSp add mod">
        <pc:chgData name="Cassandra Gould Van Praag" userId="d2248499-4cc7-4575-92a4-3dec06827e7f" providerId="ADAL" clId="{9D05BFCE-367E-9647-9B4B-0A37FEC9BDA7}" dt="2024-11-20T12:39:22.723" v="3751" actId="14100"/>
        <pc:sldMkLst>
          <pc:docMk/>
          <pc:sldMk cId="3195832983" sldId="385"/>
        </pc:sldMkLst>
        <pc:spChg chg="add mod">
          <ac:chgData name="Cassandra Gould Van Praag" userId="d2248499-4cc7-4575-92a4-3dec06827e7f" providerId="ADAL" clId="{9D05BFCE-367E-9647-9B4B-0A37FEC9BDA7}" dt="2024-11-19T15:16:35.454" v="1480" actId="688"/>
          <ac:spMkLst>
            <pc:docMk/>
            <pc:sldMk cId="3195832983" sldId="385"/>
            <ac:spMk id="5" creationId="{D71E2B3D-2C7E-302D-FCEA-5D466BA0F0A9}"/>
          </ac:spMkLst>
        </pc:spChg>
        <pc:spChg chg="add mod">
          <ac:chgData name="Cassandra Gould Van Praag" userId="d2248499-4cc7-4575-92a4-3dec06827e7f" providerId="ADAL" clId="{9D05BFCE-367E-9647-9B4B-0A37FEC9BDA7}" dt="2024-11-20T12:39:22.723" v="3751" actId="14100"/>
          <ac:spMkLst>
            <pc:docMk/>
            <pc:sldMk cId="3195832983" sldId="385"/>
            <ac:spMk id="6" creationId="{10CF7ADF-0821-FC0A-2AC2-341467BF8F0B}"/>
          </ac:spMkLst>
        </pc:spChg>
        <pc:spChg chg="add mod">
          <ac:chgData name="Cassandra Gould Van Praag" userId="d2248499-4cc7-4575-92a4-3dec06827e7f" providerId="ADAL" clId="{9D05BFCE-367E-9647-9B4B-0A37FEC9BDA7}" dt="2024-11-20T12:39:17.240" v="3748" actId="14100"/>
          <ac:spMkLst>
            <pc:docMk/>
            <pc:sldMk cId="3195832983" sldId="385"/>
            <ac:spMk id="8" creationId="{5C558634-8647-C438-71D1-7FFBC469FF97}"/>
          </ac:spMkLst>
        </pc:spChg>
      </pc:sldChg>
      <pc:sldChg chg="addSp delSp modSp add mod ord">
        <pc:chgData name="Cassandra Gould Van Praag" userId="d2248499-4cc7-4575-92a4-3dec06827e7f" providerId="ADAL" clId="{9D05BFCE-367E-9647-9B4B-0A37FEC9BDA7}" dt="2024-11-20T12:40:07.621" v="3765"/>
        <pc:sldMkLst>
          <pc:docMk/>
          <pc:sldMk cId="1797526570" sldId="386"/>
        </pc:sldMkLst>
        <pc:spChg chg="add mod">
          <ac:chgData name="Cassandra Gould Van Praag" userId="d2248499-4cc7-4575-92a4-3dec06827e7f" providerId="ADAL" clId="{9D05BFCE-367E-9647-9B4B-0A37FEC9BDA7}" dt="2024-11-20T12:40:07.621" v="3765"/>
          <ac:spMkLst>
            <pc:docMk/>
            <pc:sldMk cId="1797526570" sldId="386"/>
            <ac:spMk id="3" creationId="{38C6A4FD-B429-A158-774A-033CB3774C92}"/>
          </ac:spMkLst>
        </pc:spChg>
        <pc:spChg chg="mod">
          <ac:chgData name="Cassandra Gould Van Praag" userId="d2248499-4cc7-4575-92a4-3dec06827e7f" providerId="ADAL" clId="{9D05BFCE-367E-9647-9B4B-0A37FEC9BDA7}" dt="2024-11-19T16:35:40.161" v="2643" actId="1035"/>
          <ac:spMkLst>
            <pc:docMk/>
            <pc:sldMk cId="1797526570" sldId="386"/>
            <ac:spMk id="6" creationId="{545B6092-24A4-39DC-03FB-7FE982976FB9}"/>
          </ac:spMkLst>
        </pc:spChg>
        <pc:spChg chg="add mod">
          <ac:chgData name="Cassandra Gould Van Praag" userId="d2248499-4cc7-4575-92a4-3dec06827e7f" providerId="ADAL" clId="{9D05BFCE-367E-9647-9B4B-0A37FEC9BDA7}" dt="2024-11-20T12:40:07.621" v="3765"/>
          <ac:spMkLst>
            <pc:docMk/>
            <pc:sldMk cId="1797526570" sldId="386"/>
            <ac:spMk id="7" creationId="{0E6BF3A6-1E94-D75E-CBE3-87B0CE290F8A}"/>
          </ac:spMkLst>
        </pc:spChg>
        <pc:picChg chg="mod">
          <ac:chgData name="Cassandra Gould Van Praag" userId="d2248499-4cc7-4575-92a4-3dec06827e7f" providerId="ADAL" clId="{9D05BFCE-367E-9647-9B4B-0A37FEC9BDA7}" dt="2024-11-19T16:35:49.018" v="2644" actId="14100"/>
          <ac:picMkLst>
            <pc:docMk/>
            <pc:sldMk cId="1797526570" sldId="386"/>
            <ac:picMk id="4" creationId="{27CFBF9B-FFBE-F0B7-7D1E-299937EC859B}"/>
          </ac:picMkLst>
        </pc:picChg>
      </pc:sldChg>
      <pc:sldChg chg="addSp delSp modSp add mod">
        <pc:chgData name="Cassandra Gould Van Praag" userId="d2248499-4cc7-4575-92a4-3dec06827e7f" providerId="ADAL" clId="{9D05BFCE-367E-9647-9B4B-0A37FEC9BDA7}" dt="2024-11-20T12:40:20.197" v="3771"/>
        <pc:sldMkLst>
          <pc:docMk/>
          <pc:sldMk cId="926389550" sldId="387"/>
        </pc:sldMkLst>
        <pc:spChg chg="add mod">
          <ac:chgData name="Cassandra Gould Van Praag" userId="d2248499-4cc7-4575-92a4-3dec06827e7f" providerId="ADAL" clId="{9D05BFCE-367E-9647-9B4B-0A37FEC9BDA7}" dt="2024-11-19T16:28:54.829" v="2300" actId="1076"/>
          <ac:spMkLst>
            <pc:docMk/>
            <pc:sldMk cId="926389550" sldId="387"/>
            <ac:spMk id="13" creationId="{7FA0B4B3-EB00-F976-DBA4-1EA8934A5C1A}"/>
          </ac:spMkLst>
        </pc:spChg>
        <pc:spChg chg="add mod">
          <ac:chgData name="Cassandra Gould Van Praag" userId="d2248499-4cc7-4575-92a4-3dec06827e7f" providerId="ADAL" clId="{9D05BFCE-367E-9647-9B4B-0A37FEC9BDA7}" dt="2024-11-19T16:28:54.829" v="2300" actId="1076"/>
          <ac:spMkLst>
            <pc:docMk/>
            <pc:sldMk cId="926389550" sldId="387"/>
            <ac:spMk id="14" creationId="{623B3EDA-732E-13E8-7F91-3C6B40A93BDD}"/>
          </ac:spMkLst>
        </pc:spChg>
        <pc:spChg chg="add mod">
          <ac:chgData name="Cassandra Gould Van Praag" userId="d2248499-4cc7-4575-92a4-3dec06827e7f" providerId="ADAL" clId="{9D05BFCE-367E-9647-9B4B-0A37FEC9BDA7}" dt="2024-11-19T16:28:54.829" v="2300" actId="1076"/>
          <ac:spMkLst>
            <pc:docMk/>
            <pc:sldMk cId="926389550" sldId="387"/>
            <ac:spMk id="15" creationId="{795677CA-7B8A-DF74-5174-D9D15C8AFDE6}"/>
          </ac:spMkLst>
        </pc:spChg>
        <pc:spChg chg="add mod">
          <ac:chgData name="Cassandra Gould Van Praag" userId="d2248499-4cc7-4575-92a4-3dec06827e7f" providerId="ADAL" clId="{9D05BFCE-367E-9647-9B4B-0A37FEC9BDA7}" dt="2024-11-19T16:28:54.829" v="2300" actId="1076"/>
          <ac:spMkLst>
            <pc:docMk/>
            <pc:sldMk cId="926389550" sldId="387"/>
            <ac:spMk id="16" creationId="{4A96B7E2-D6F9-7D96-F99D-B09FAB41C91D}"/>
          </ac:spMkLst>
        </pc:spChg>
        <pc:spChg chg="add mod">
          <ac:chgData name="Cassandra Gould Van Praag" userId="d2248499-4cc7-4575-92a4-3dec06827e7f" providerId="ADAL" clId="{9D05BFCE-367E-9647-9B4B-0A37FEC9BDA7}" dt="2024-11-19T16:28:54.829" v="2300" actId="1076"/>
          <ac:spMkLst>
            <pc:docMk/>
            <pc:sldMk cId="926389550" sldId="387"/>
            <ac:spMk id="17" creationId="{D860AEB7-228F-B6FB-1FF0-A4A267303CE6}"/>
          </ac:spMkLst>
        </pc:spChg>
        <pc:spChg chg="add mod">
          <ac:chgData name="Cassandra Gould Van Praag" userId="d2248499-4cc7-4575-92a4-3dec06827e7f" providerId="ADAL" clId="{9D05BFCE-367E-9647-9B4B-0A37FEC9BDA7}" dt="2024-11-19T16:28:54.829" v="2300" actId="1076"/>
          <ac:spMkLst>
            <pc:docMk/>
            <pc:sldMk cId="926389550" sldId="387"/>
            <ac:spMk id="18" creationId="{E4B009BE-2B3C-FD6C-3AAE-BDF5F2AC3DEA}"/>
          </ac:spMkLst>
        </pc:spChg>
        <pc:spChg chg="add mod">
          <ac:chgData name="Cassandra Gould Van Praag" userId="d2248499-4cc7-4575-92a4-3dec06827e7f" providerId="ADAL" clId="{9D05BFCE-367E-9647-9B4B-0A37FEC9BDA7}" dt="2024-11-19T16:28:47.810" v="2299" actId="552"/>
          <ac:spMkLst>
            <pc:docMk/>
            <pc:sldMk cId="926389550" sldId="387"/>
            <ac:spMk id="19" creationId="{3CEF08A4-5C68-4171-7E15-5C5F588DCD94}"/>
          </ac:spMkLst>
        </pc:spChg>
        <pc:spChg chg="add mod">
          <ac:chgData name="Cassandra Gould Van Praag" userId="d2248499-4cc7-4575-92a4-3dec06827e7f" providerId="ADAL" clId="{9D05BFCE-367E-9647-9B4B-0A37FEC9BDA7}" dt="2024-11-19T16:28:47.810" v="2299" actId="552"/>
          <ac:spMkLst>
            <pc:docMk/>
            <pc:sldMk cId="926389550" sldId="387"/>
            <ac:spMk id="21" creationId="{4CC467D6-E43E-93ED-50ED-1C9E46208382}"/>
          </ac:spMkLst>
        </pc:spChg>
        <pc:spChg chg="add mod">
          <ac:chgData name="Cassandra Gould Van Praag" userId="d2248499-4cc7-4575-92a4-3dec06827e7f" providerId="ADAL" clId="{9D05BFCE-367E-9647-9B4B-0A37FEC9BDA7}" dt="2024-11-19T16:28:47.810" v="2299" actId="552"/>
          <ac:spMkLst>
            <pc:docMk/>
            <pc:sldMk cId="926389550" sldId="387"/>
            <ac:spMk id="22" creationId="{9BF0A4AA-7002-0169-DFF8-CA8F010472CF}"/>
          </ac:spMkLst>
        </pc:spChg>
        <pc:spChg chg="add mod">
          <ac:chgData name="Cassandra Gould Van Praag" userId="d2248499-4cc7-4575-92a4-3dec06827e7f" providerId="ADAL" clId="{9D05BFCE-367E-9647-9B4B-0A37FEC9BDA7}" dt="2024-11-19T16:28:47.810" v="2299" actId="552"/>
          <ac:spMkLst>
            <pc:docMk/>
            <pc:sldMk cId="926389550" sldId="387"/>
            <ac:spMk id="23" creationId="{34C60948-C2BD-66A5-9A9F-EEB6F084C102}"/>
          </ac:spMkLst>
        </pc:spChg>
        <pc:spChg chg="add mod">
          <ac:chgData name="Cassandra Gould Van Praag" userId="d2248499-4cc7-4575-92a4-3dec06827e7f" providerId="ADAL" clId="{9D05BFCE-367E-9647-9B4B-0A37FEC9BDA7}" dt="2024-11-20T12:40:20.197" v="3771"/>
          <ac:spMkLst>
            <pc:docMk/>
            <pc:sldMk cId="926389550" sldId="387"/>
            <ac:spMk id="26" creationId="{B51D7E1D-031A-824D-4DA6-F787344CEDA9}"/>
          </ac:spMkLst>
        </pc:spChg>
        <pc:spChg chg="add mod">
          <ac:chgData name="Cassandra Gould Van Praag" userId="d2248499-4cc7-4575-92a4-3dec06827e7f" providerId="ADAL" clId="{9D05BFCE-367E-9647-9B4B-0A37FEC9BDA7}" dt="2024-11-20T12:40:20.197" v="3771"/>
          <ac:spMkLst>
            <pc:docMk/>
            <pc:sldMk cId="926389550" sldId="387"/>
            <ac:spMk id="27" creationId="{1807D541-2B42-4017-67CB-61BC392B2A92}"/>
          </ac:spMkLst>
        </pc:spChg>
        <pc:grpChg chg="add mod">
          <ac:chgData name="Cassandra Gould Van Praag" userId="d2248499-4cc7-4575-92a4-3dec06827e7f" providerId="ADAL" clId="{9D05BFCE-367E-9647-9B4B-0A37FEC9BDA7}" dt="2024-11-19T16:27:06.763" v="2257" actId="1076"/>
          <ac:grpSpMkLst>
            <pc:docMk/>
            <pc:sldMk cId="926389550" sldId="387"/>
            <ac:grpSpMk id="9" creationId="{0B7BD121-23AF-92DA-872D-1EF80BDA653A}"/>
          </ac:grpSpMkLst>
        </pc:grpChg>
        <pc:grpChg chg="add mod">
          <ac:chgData name="Cassandra Gould Van Praag" userId="d2248499-4cc7-4575-92a4-3dec06827e7f" providerId="ADAL" clId="{9D05BFCE-367E-9647-9B4B-0A37FEC9BDA7}" dt="2024-11-19T16:28:54.829" v="2300" actId="1076"/>
          <ac:grpSpMkLst>
            <pc:docMk/>
            <pc:sldMk cId="926389550" sldId="387"/>
            <ac:grpSpMk id="12" creationId="{1909882B-A574-9CB3-6C6E-EF019B4BEECB}"/>
          </ac:grpSpMkLst>
        </pc:grpChg>
        <pc:picChg chg="add mod">
          <ac:chgData name="Cassandra Gould Van Praag" userId="d2248499-4cc7-4575-92a4-3dec06827e7f" providerId="ADAL" clId="{9D05BFCE-367E-9647-9B4B-0A37FEC9BDA7}" dt="2024-11-19T16:19:57.039" v="2164" actId="164"/>
          <ac:picMkLst>
            <pc:docMk/>
            <pc:sldMk cId="926389550" sldId="387"/>
            <ac:picMk id="6" creationId="{544E2E6A-8981-5CCC-12EF-138E7B073B6F}"/>
          </ac:picMkLst>
        </pc:picChg>
        <pc:picChg chg="add mod modCrop">
          <ac:chgData name="Cassandra Gould Van Praag" userId="d2248499-4cc7-4575-92a4-3dec06827e7f" providerId="ADAL" clId="{9D05BFCE-367E-9647-9B4B-0A37FEC9BDA7}" dt="2024-11-19T16:23:19.792" v="2177" actId="167"/>
          <ac:picMkLst>
            <pc:docMk/>
            <pc:sldMk cId="926389550" sldId="387"/>
            <ac:picMk id="7" creationId="{2168249D-0CBC-A54F-8220-FDDF0DA63F44}"/>
          </ac:picMkLst>
        </pc:picChg>
        <pc:picChg chg="add mod modCrop">
          <ac:chgData name="Cassandra Gould Van Praag" userId="d2248499-4cc7-4575-92a4-3dec06827e7f" providerId="ADAL" clId="{9D05BFCE-367E-9647-9B4B-0A37FEC9BDA7}" dt="2024-11-19T16:19:57.039" v="2164" actId="164"/>
          <ac:picMkLst>
            <pc:docMk/>
            <pc:sldMk cId="926389550" sldId="387"/>
            <ac:picMk id="8" creationId="{1E2CBF04-7D81-AF37-6A26-BD1E54EECA1B}"/>
          </ac:picMkLst>
        </pc:picChg>
        <pc:picChg chg="add mod modCrop">
          <ac:chgData name="Cassandra Gould Van Praag" userId="d2248499-4cc7-4575-92a4-3dec06827e7f" providerId="ADAL" clId="{9D05BFCE-367E-9647-9B4B-0A37FEC9BDA7}" dt="2024-11-19T16:23:14.985" v="2176" actId="164"/>
          <ac:picMkLst>
            <pc:docMk/>
            <pc:sldMk cId="926389550" sldId="387"/>
            <ac:picMk id="11" creationId="{93FACD2D-3262-3876-70C0-205F3A1C7BF6}"/>
          </ac:picMkLst>
        </pc:picChg>
      </pc:sldChg>
      <pc:sldChg chg="addSp delSp modSp add mod">
        <pc:chgData name="Cassandra Gould Van Praag" userId="d2248499-4cc7-4575-92a4-3dec06827e7f" providerId="ADAL" clId="{9D05BFCE-367E-9647-9B4B-0A37FEC9BDA7}" dt="2024-11-20T12:40:26.002" v="3774"/>
        <pc:sldMkLst>
          <pc:docMk/>
          <pc:sldMk cId="224841114" sldId="388"/>
        </pc:sldMkLst>
        <pc:spChg chg="add mod">
          <ac:chgData name="Cassandra Gould Van Praag" userId="d2248499-4cc7-4575-92a4-3dec06827e7f" providerId="ADAL" clId="{9D05BFCE-367E-9647-9B4B-0A37FEC9BDA7}" dt="2024-11-19T17:26:44" v="3020" actId="20577"/>
          <ac:spMkLst>
            <pc:docMk/>
            <pc:sldMk cId="224841114" sldId="388"/>
            <ac:spMk id="24" creationId="{F46D970E-AAB6-B6CF-3E3D-DEAAE5CEB5FC}"/>
          </ac:spMkLst>
        </pc:spChg>
        <pc:spChg chg="add mod">
          <ac:chgData name="Cassandra Gould Van Praag" userId="d2248499-4cc7-4575-92a4-3dec06827e7f" providerId="ADAL" clId="{9D05BFCE-367E-9647-9B4B-0A37FEC9BDA7}" dt="2024-11-20T12:40:26.002" v="3774"/>
          <ac:spMkLst>
            <pc:docMk/>
            <pc:sldMk cId="224841114" sldId="388"/>
            <ac:spMk id="26" creationId="{3E29AA26-28A0-4CF2-1EA6-48B286438FD1}"/>
          </ac:spMkLst>
        </pc:spChg>
        <pc:spChg chg="add mod">
          <ac:chgData name="Cassandra Gould Van Praag" userId="d2248499-4cc7-4575-92a4-3dec06827e7f" providerId="ADAL" clId="{9D05BFCE-367E-9647-9B4B-0A37FEC9BDA7}" dt="2024-11-20T12:40:26.002" v="3774"/>
          <ac:spMkLst>
            <pc:docMk/>
            <pc:sldMk cId="224841114" sldId="388"/>
            <ac:spMk id="27" creationId="{0AE7043D-13DC-9D92-917F-152A73544DF5}"/>
          </ac:spMkLst>
        </pc:spChg>
        <pc:spChg chg="mod">
          <ac:chgData name="Cassandra Gould Van Praag" userId="d2248499-4cc7-4575-92a4-3dec06827e7f" providerId="ADAL" clId="{9D05BFCE-367E-9647-9B4B-0A37FEC9BDA7}" dt="2024-11-19T16:45:33.229" v="2706" actId="20577"/>
          <ac:spMkLst>
            <pc:docMk/>
            <pc:sldMk cId="224841114" sldId="388"/>
            <ac:spMk id="392" creationId="{74149881-6F64-73FC-EAC9-489B0F5A2F33}"/>
          </ac:spMkLst>
        </pc:spChg>
        <pc:picChg chg="add mod">
          <ac:chgData name="Cassandra Gould Van Praag" userId="d2248499-4cc7-4575-92a4-3dec06827e7f" providerId="ADAL" clId="{9D05BFCE-367E-9647-9B4B-0A37FEC9BDA7}" dt="2024-11-19T16:48:42.404" v="2707" actId="1076"/>
          <ac:picMkLst>
            <pc:docMk/>
            <pc:sldMk cId="224841114" sldId="388"/>
            <ac:picMk id="7170" creationId="{80455049-50C4-C4F7-52A3-160544FD081A}"/>
          </ac:picMkLst>
        </pc:picChg>
      </pc:sldChg>
      <pc:sldChg chg="addSp delSp modSp add del mod">
        <pc:chgData name="Cassandra Gould Van Praag" userId="d2248499-4cc7-4575-92a4-3dec06827e7f" providerId="ADAL" clId="{9D05BFCE-367E-9647-9B4B-0A37FEC9BDA7}" dt="2024-11-19T16:42:55.180" v="2669" actId="2696"/>
        <pc:sldMkLst>
          <pc:docMk/>
          <pc:sldMk cId="524437528" sldId="389"/>
        </pc:sldMkLst>
      </pc:sldChg>
      <pc:sldChg chg="addSp delSp modSp add mod">
        <pc:chgData name="Cassandra Gould Van Praag" userId="d2248499-4cc7-4575-92a4-3dec06827e7f" providerId="ADAL" clId="{9D05BFCE-367E-9647-9B4B-0A37FEC9BDA7}" dt="2024-11-20T12:40:53.467" v="3790" actId="1035"/>
        <pc:sldMkLst>
          <pc:docMk/>
          <pc:sldMk cId="4225933319" sldId="389"/>
        </pc:sldMkLst>
        <pc:spChg chg="add mod">
          <ac:chgData name="Cassandra Gould Van Praag" userId="d2248499-4cc7-4575-92a4-3dec06827e7f" providerId="ADAL" clId="{9D05BFCE-367E-9647-9B4B-0A37FEC9BDA7}" dt="2024-11-19T17:40:20.579" v="3052" actId="113"/>
          <ac:spMkLst>
            <pc:docMk/>
            <pc:sldMk cId="4225933319" sldId="389"/>
            <ac:spMk id="6" creationId="{D304A082-004D-31CB-3052-2F9E78F8EEC9}"/>
          </ac:spMkLst>
        </pc:spChg>
        <pc:spChg chg="add mod">
          <ac:chgData name="Cassandra Gould Van Praag" userId="d2248499-4cc7-4575-92a4-3dec06827e7f" providerId="ADAL" clId="{9D05BFCE-367E-9647-9B4B-0A37FEC9BDA7}" dt="2024-11-20T12:40:53.467" v="3790" actId="1035"/>
          <ac:spMkLst>
            <pc:docMk/>
            <pc:sldMk cId="4225933319" sldId="389"/>
            <ac:spMk id="7" creationId="{7A4FA3FF-382F-5A76-379B-F3B6B76D2B6F}"/>
          </ac:spMkLst>
        </pc:spChg>
        <pc:spChg chg="add mod">
          <ac:chgData name="Cassandra Gould Van Praag" userId="d2248499-4cc7-4575-92a4-3dec06827e7f" providerId="ADAL" clId="{9D05BFCE-367E-9647-9B4B-0A37FEC9BDA7}" dt="2024-11-20T12:40:45.850" v="3784" actId="14100"/>
          <ac:spMkLst>
            <pc:docMk/>
            <pc:sldMk cId="4225933319" sldId="389"/>
            <ac:spMk id="8" creationId="{B564C1C7-E7F2-332B-D584-37AFB8865EF0}"/>
          </ac:spMkLst>
        </pc:spChg>
        <pc:spChg chg="mod">
          <ac:chgData name="Cassandra Gould Van Praag" userId="d2248499-4cc7-4575-92a4-3dec06827e7f" providerId="ADAL" clId="{9D05BFCE-367E-9647-9B4B-0A37FEC9BDA7}" dt="2024-11-19T16:57:03.908" v="2883" actId="20577"/>
          <ac:spMkLst>
            <pc:docMk/>
            <pc:sldMk cId="4225933319" sldId="389"/>
            <ac:spMk id="392" creationId="{C1CEA597-375E-57C6-9C01-14D18FC8ABCB}"/>
          </ac:spMkLst>
        </pc:spChg>
      </pc:sldChg>
      <pc:sldChg chg="modSp add mod">
        <pc:chgData name="Cassandra Gould Van Praag" userId="d2248499-4cc7-4575-92a4-3dec06827e7f" providerId="ADAL" clId="{9D05BFCE-367E-9647-9B4B-0A37FEC9BDA7}" dt="2024-11-20T13:11:47.536" v="4518" actId="20577"/>
        <pc:sldMkLst>
          <pc:docMk/>
          <pc:sldMk cId="3504652287" sldId="390"/>
        </pc:sldMkLst>
        <pc:spChg chg="mod">
          <ac:chgData name="Cassandra Gould Van Praag" userId="d2248499-4cc7-4575-92a4-3dec06827e7f" providerId="ADAL" clId="{9D05BFCE-367E-9647-9B4B-0A37FEC9BDA7}" dt="2024-11-20T13:11:47.536" v="4518" actId="20577"/>
          <ac:spMkLst>
            <pc:docMk/>
            <pc:sldMk cId="3504652287" sldId="390"/>
            <ac:spMk id="6" creationId="{D34CC424-BAC2-6FE2-2C1A-E8A4AF74DC95}"/>
          </ac:spMkLst>
        </pc:spChg>
        <pc:spChg chg="mod">
          <ac:chgData name="Cassandra Gould Van Praag" userId="d2248499-4cc7-4575-92a4-3dec06827e7f" providerId="ADAL" clId="{9D05BFCE-367E-9647-9B4B-0A37FEC9BDA7}" dt="2024-11-20T12:41:43.967" v="3820" actId="14100"/>
          <ac:spMkLst>
            <pc:docMk/>
            <pc:sldMk cId="3504652287" sldId="390"/>
            <ac:spMk id="7" creationId="{22CF3951-C210-A160-C5C6-C5BABEFA665F}"/>
          </ac:spMkLst>
        </pc:spChg>
        <pc:spChg chg="mod">
          <ac:chgData name="Cassandra Gould Van Praag" userId="d2248499-4cc7-4575-92a4-3dec06827e7f" providerId="ADAL" clId="{9D05BFCE-367E-9647-9B4B-0A37FEC9BDA7}" dt="2024-11-20T12:41:19.433" v="3804" actId="14100"/>
          <ac:spMkLst>
            <pc:docMk/>
            <pc:sldMk cId="3504652287" sldId="390"/>
            <ac:spMk id="8" creationId="{4D171A4D-FF4A-A024-7AE9-3D74E7A60B38}"/>
          </ac:spMkLst>
        </pc:spChg>
        <pc:spChg chg="mod">
          <ac:chgData name="Cassandra Gould Van Praag" userId="d2248499-4cc7-4575-92a4-3dec06827e7f" providerId="ADAL" clId="{9D05BFCE-367E-9647-9B4B-0A37FEC9BDA7}" dt="2024-11-20T12:57:22.907" v="4092" actId="20577"/>
          <ac:spMkLst>
            <pc:docMk/>
            <pc:sldMk cId="3504652287" sldId="390"/>
            <ac:spMk id="392" creationId="{C9E704E7-387B-E1AE-ACB8-760E97925EE4}"/>
          </ac:spMkLst>
        </pc:spChg>
      </pc:sldChg>
      <pc:sldChg chg="modSp add mod">
        <pc:chgData name="Cassandra Gould Van Praag" userId="d2248499-4cc7-4575-92a4-3dec06827e7f" providerId="ADAL" clId="{9D05BFCE-367E-9647-9B4B-0A37FEC9BDA7}" dt="2024-11-20T13:14:11.834" v="4678" actId="20577"/>
        <pc:sldMkLst>
          <pc:docMk/>
          <pc:sldMk cId="2397534120" sldId="391"/>
        </pc:sldMkLst>
        <pc:spChg chg="mod">
          <ac:chgData name="Cassandra Gould Van Praag" userId="d2248499-4cc7-4575-92a4-3dec06827e7f" providerId="ADAL" clId="{9D05BFCE-367E-9647-9B4B-0A37FEC9BDA7}" dt="2024-11-20T13:14:11.834" v="4678" actId="20577"/>
          <ac:spMkLst>
            <pc:docMk/>
            <pc:sldMk cId="2397534120" sldId="391"/>
            <ac:spMk id="6" creationId="{FFCD11A6-20E3-9283-8C5D-6908C9168081}"/>
          </ac:spMkLst>
        </pc:spChg>
        <pc:spChg chg="mod">
          <ac:chgData name="Cassandra Gould Van Praag" userId="d2248499-4cc7-4575-92a4-3dec06827e7f" providerId="ADAL" clId="{9D05BFCE-367E-9647-9B4B-0A37FEC9BDA7}" dt="2024-11-20T12:42:00.515" v="3824" actId="14100"/>
          <ac:spMkLst>
            <pc:docMk/>
            <pc:sldMk cId="2397534120" sldId="391"/>
            <ac:spMk id="7" creationId="{1BF162FC-75C1-E563-72B0-B660B21B80CE}"/>
          </ac:spMkLst>
        </pc:spChg>
        <pc:spChg chg="mod">
          <ac:chgData name="Cassandra Gould Van Praag" userId="d2248499-4cc7-4575-92a4-3dec06827e7f" providerId="ADAL" clId="{9D05BFCE-367E-9647-9B4B-0A37FEC9BDA7}" dt="2024-11-20T12:42:03.300" v="3825" actId="14100"/>
          <ac:spMkLst>
            <pc:docMk/>
            <pc:sldMk cId="2397534120" sldId="391"/>
            <ac:spMk id="8" creationId="{F151B8F6-1CD5-9FE1-BC15-1C122DFF7A42}"/>
          </ac:spMkLst>
        </pc:spChg>
        <pc:spChg chg="mod">
          <ac:chgData name="Cassandra Gould Van Praag" userId="d2248499-4cc7-4575-92a4-3dec06827e7f" providerId="ADAL" clId="{9D05BFCE-367E-9647-9B4B-0A37FEC9BDA7}" dt="2024-11-20T12:41:33.131" v="3819" actId="20577"/>
          <ac:spMkLst>
            <pc:docMk/>
            <pc:sldMk cId="2397534120" sldId="391"/>
            <ac:spMk id="392" creationId="{3AFD6DD0-536F-32C6-0908-3C38920D8ABB}"/>
          </ac:spMkLst>
        </pc:spChg>
      </pc:sldChg>
      <pc:sldChg chg="addSp delSp modSp add mod">
        <pc:chgData name="Cassandra Gould Van Praag" userId="d2248499-4cc7-4575-92a4-3dec06827e7f" providerId="ADAL" clId="{9D05BFCE-367E-9647-9B4B-0A37FEC9BDA7}" dt="2024-11-20T12:46:14.824" v="3862" actId="27614"/>
        <pc:sldMkLst>
          <pc:docMk/>
          <pc:sldMk cId="3961603653" sldId="392"/>
        </pc:sldMkLst>
        <pc:spChg chg="mod">
          <ac:chgData name="Cassandra Gould Van Praag" userId="d2248499-4cc7-4575-92a4-3dec06827e7f" providerId="ADAL" clId="{9D05BFCE-367E-9647-9B4B-0A37FEC9BDA7}" dt="2024-11-20T12:43:08.529" v="3856" actId="14100"/>
          <ac:spMkLst>
            <pc:docMk/>
            <pc:sldMk cId="3961603653" sldId="392"/>
            <ac:spMk id="6" creationId="{ADFE7699-ED95-B6BD-2152-CC0AFBC4055C}"/>
          </ac:spMkLst>
        </pc:spChg>
        <pc:spChg chg="mod">
          <ac:chgData name="Cassandra Gould Van Praag" userId="d2248499-4cc7-4575-92a4-3dec06827e7f" providerId="ADAL" clId="{9D05BFCE-367E-9647-9B4B-0A37FEC9BDA7}" dt="2024-11-20T12:43:01.362" v="3852" actId="20577"/>
          <ac:spMkLst>
            <pc:docMk/>
            <pc:sldMk cId="3961603653" sldId="392"/>
            <ac:spMk id="392" creationId="{77918DB0-62F0-3299-D0A8-1516173EEE21}"/>
          </ac:spMkLst>
        </pc:spChg>
        <pc:picChg chg="add mod">
          <ac:chgData name="Cassandra Gould Van Praag" userId="d2248499-4cc7-4575-92a4-3dec06827e7f" providerId="ADAL" clId="{9D05BFCE-367E-9647-9B4B-0A37FEC9BDA7}" dt="2024-11-20T12:46:14.824" v="3862" actId="27614"/>
          <ac:picMkLst>
            <pc:docMk/>
            <pc:sldMk cId="3961603653" sldId="392"/>
            <ac:picMk id="7" creationId="{0D4785E1-3F1C-F38F-49A5-73FD324E0573}"/>
          </ac:picMkLst>
        </pc:picChg>
      </pc:sldChg>
      <pc:sldChg chg="modSp new mod">
        <pc:chgData name="Cassandra Gould Van Praag" userId="d2248499-4cc7-4575-92a4-3dec06827e7f" providerId="ADAL" clId="{9D05BFCE-367E-9647-9B4B-0A37FEC9BDA7}" dt="2024-11-20T13:25:29.276" v="4704" actId="20577"/>
        <pc:sldMkLst>
          <pc:docMk/>
          <pc:sldMk cId="401419323" sldId="393"/>
        </pc:sldMkLst>
        <pc:spChg chg="mod">
          <ac:chgData name="Cassandra Gould Van Praag" userId="d2248499-4cc7-4575-92a4-3dec06827e7f" providerId="ADAL" clId="{9D05BFCE-367E-9647-9B4B-0A37FEC9BDA7}" dt="2024-11-20T12:47:59.497" v="3894" actId="20577"/>
          <ac:spMkLst>
            <pc:docMk/>
            <pc:sldMk cId="401419323" sldId="393"/>
            <ac:spMk id="2" creationId="{FA98EFED-0F39-2964-AFAD-96F8E0D4008E}"/>
          </ac:spMkLst>
        </pc:spChg>
        <pc:spChg chg="mod">
          <ac:chgData name="Cassandra Gould Van Praag" userId="d2248499-4cc7-4575-92a4-3dec06827e7f" providerId="ADAL" clId="{9D05BFCE-367E-9647-9B4B-0A37FEC9BDA7}" dt="2024-11-20T13:25:29.276" v="4704" actId="20577"/>
          <ac:spMkLst>
            <pc:docMk/>
            <pc:sldMk cId="401419323" sldId="393"/>
            <ac:spMk id="3" creationId="{18B80DE9-D73D-C932-FA6D-4A27C336E50D}"/>
          </ac:spMkLst>
        </pc:spChg>
      </pc:sldChg>
      <pc:sldChg chg="delSp add mod">
        <pc:chgData name="Cassandra Gould Van Praag" userId="d2248499-4cc7-4575-92a4-3dec06827e7f" providerId="ADAL" clId="{9D05BFCE-367E-9647-9B4B-0A37FEC9BDA7}" dt="2024-11-20T12:56:41.887" v="4072" actId="478"/>
        <pc:sldMkLst>
          <pc:docMk/>
          <pc:sldMk cId="1581639114" sldId="394"/>
        </pc:sldMkLst>
      </pc:sldChg>
      <pc:sldChg chg="delSp add mod">
        <pc:chgData name="Cassandra Gould Van Praag" userId="d2248499-4cc7-4575-92a4-3dec06827e7f" providerId="ADAL" clId="{9D05BFCE-367E-9647-9B4B-0A37FEC9BDA7}" dt="2024-11-20T12:56:45.125" v="4073" actId="478"/>
        <pc:sldMkLst>
          <pc:docMk/>
          <pc:sldMk cId="1607259643" sldId="395"/>
        </pc:sldMkLst>
      </pc:sldChg>
      <pc:sldChg chg="add">
        <pc:chgData name="Cassandra Gould Van Praag" userId="d2248499-4cc7-4575-92a4-3dec06827e7f" providerId="ADAL" clId="{9D05BFCE-367E-9647-9B4B-0A37FEC9BDA7}" dt="2024-11-20T12:56:34.269" v="4067" actId="2890"/>
        <pc:sldMkLst>
          <pc:docMk/>
          <pc:sldMk cId="3854553257" sldId="396"/>
        </pc:sldMkLst>
      </pc:sldChg>
      <pc:sldMasterChg chg="modSldLayout">
        <pc:chgData name="Cassandra Gould Van Praag" userId="d2248499-4cc7-4575-92a4-3dec06827e7f" providerId="ADAL" clId="{9D05BFCE-367E-9647-9B4B-0A37FEC9BDA7}" dt="2024-11-20T12:37:21.026" v="3723" actId="478"/>
        <pc:sldMasterMkLst>
          <pc:docMk/>
          <pc:sldMasterMk cId="0" sldId="2147483673"/>
        </pc:sldMasterMkLst>
        <pc:sldLayoutChg chg="addSp delSp modSp mod">
          <pc:chgData name="Cassandra Gould Van Praag" userId="d2248499-4cc7-4575-92a4-3dec06827e7f" providerId="ADAL" clId="{9D05BFCE-367E-9647-9B4B-0A37FEC9BDA7}" dt="2024-11-20T12:37:21.026" v="3723" actId="478"/>
          <pc:sldLayoutMkLst>
            <pc:docMk/>
            <pc:sldMasterMk cId="0" sldId="2147483673"/>
            <pc:sldLayoutMk cId="0" sldId="2147483666"/>
          </pc:sldLayoutMkLst>
          <pc:spChg chg="add mod">
            <ac:chgData name="Cassandra Gould Van Praag" userId="d2248499-4cc7-4575-92a4-3dec06827e7f" providerId="ADAL" clId="{9D05BFCE-367E-9647-9B4B-0A37FEC9BDA7}" dt="2024-11-20T12:36:32.083" v="3712" actId="408"/>
            <ac:spMkLst>
              <pc:docMk/>
              <pc:sldMasterMk cId="0" sldId="2147483673"/>
              <pc:sldLayoutMk cId="0" sldId="2147483666"/>
              <ac:spMk id="13" creationId="{185063DA-02A9-9826-7C22-F4FA3960B3C8}"/>
            </ac:spMkLst>
          </pc:spChg>
          <pc:spChg chg="add mod">
            <ac:chgData name="Cassandra Gould Van Praag" userId="d2248499-4cc7-4575-92a4-3dec06827e7f" providerId="ADAL" clId="{9D05BFCE-367E-9647-9B4B-0A37FEC9BDA7}" dt="2024-11-20T12:36:54.730" v="3717" actId="207"/>
            <ac:spMkLst>
              <pc:docMk/>
              <pc:sldMasterMk cId="0" sldId="2147483673"/>
              <pc:sldLayoutMk cId="0" sldId="2147483666"/>
              <ac:spMk id="14" creationId="{630F8E09-E3BD-A9A2-FD57-48DF0C81D51D}"/>
            </ac:spMkLst>
          </pc:spChg>
          <pc:spChg chg="add mod">
            <ac:chgData name="Cassandra Gould Van Praag" userId="d2248499-4cc7-4575-92a4-3dec06827e7f" providerId="ADAL" clId="{9D05BFCE-367E-9647-9B4B-0A37FEC9BDA7}" dt="2024-11-20T12:36:59.398" v="3718" actId="207"/>
            <ac:spMkLst>
              <pc:docMk/>
              <pc:sldMasterMk cId="0" sldId="2147483673"/>
              <pc:sldLayoutMk cId="0" sldId="2147483666"/>
              <ac:spMk id="15" creationId="{0D8957FE-55C9-7BC5-6BFC-F260654E6EBE}"/>
            </ac:spMkLst>
          </pc:spChg>
          <pc:spChg chg="add mod">
            <ac:chgData name="Cassandra Gould Van Praag" userId="d2248499-4cc7-4575-92a4-3dec06827e7f" providerId="ADAL" clId="{9D05BFCE-367E-9647-9B4B-0A37FEC9BDA7}" dt="2024-11-20T12:37:02.757" v="3719" actId="207"/>
            <ac:spMkLst>
              <pc:docMk/>
              <pc:sldMasterMk cId="0" sldId="2147483673"/>
              <pc:sldLayoutMk cId="0" sldId="2147483666"/>
              <ac:spMk id="16" creationId="{F00838B6-0DF9-D678-B920-DA36A3506819}"/>
            </ac:spMkLst>
          </pc:spChg>
          <pc:spChg chg="add mod">
            <ac:chgData name="Cassandra Gould Van Praag" userId="d2248499-4cc7-4575-92a4-3dec06827e7f" providerId="ADAL" clId="{9D05BFCE-367E-9647-9B4B-0A37FEC9BDA7}" dt="2024-11-20T12:36:46.207" v="3715" actId="20577"/>
            <ac:spMkLst>
              <pc:docMk/>
              <pc:sldMasterMk cId="0" sldId="2147483673"/>
              <pc:sldLayoutMk cId="0" sldId="2147483666"/>
              <ac:spMk id="17" creationId="{4AA81E56-84C9-39FD-3994-C4739B5B9960}"/>
            </ac:spMkLst>
          </pc:spChg>
          <pc:spChg chg="add mod">
            <ac:chgData name="Cassandra Gould Van Praag" userId="d2248499-4cc7-4575-92a4-3dec06827e7f" providerId="ADAL" clId="{9D05BFCE-367E-9647-9B4B-0A37FEC9BDA7}" dt="2024-11-20T12:37:07.427" v="3720" actId="207"/>
            <ac:spMkLst>
              <pc:docMk/>
              <pc:sldMasterMk cId="0" sldId="2147483673"/>
              <pc:sldLayoutMk cId="0" sldId="2147483666"/>
              <ac:spMk id="18" creationId="{73701322-ED8B-104B-02E1-3E41864466C4}"/>
            </ac:spMkLst>
          </pc:spChg>
          <pc:spChg chg="add mod">
            <ac:chgData name="Cassandra Gould Van Praag" userId="d2248499-4cc7-4575-92a4-3dec06827e7f" providerId="ADAL" clId="{9D05BFCE-367E-9647-9B4B-0A37FEC9BDA7}" dt="2024-11-20T12:37:11.692" v="3721" actId="207"/>
            <ac:spMkLst>
              <pc:docMk/>
              <pc:sldMasterMk cId="0" sldId="2147483673"/>
              <pc:sldLayoutMk cId="0" sldId="2147483666"/>
              <ac:spMk id="19" creationId="{6FA3A97D-D67E-470E-82EE-36A262D8E224}"/>
            </ac:spMkLst>
          </pc:spChg>
          <pc:spChg chg="add mod">
            <ac:chgData name="Cassandra Gould Van Praag" userId="d2248499-4cc7-4575-92a4-3dec06827e7f" providerId="ADAL" clId="{9D05BFCE-367E-9647-9B4B-0A37FEC9BDA7}" dt="2024-11-20T12:37:15.973" v="3722" actId="207"/>
            <ac:spMkLst>
              <pc:docMk/>
              <pc:sldMasterMk cId="0" sldId="2147483673"/>
              <pc:sldLayoutMk cId="0" sldId="2147483666"/>
              <ac:spMk id="20" creationId="{4370D486-E446-EBE5-B6A9-9B8B6F2D7000}"/>
            </ac:spMkLst>
          </pc:spChg>
        </pc:sldLayoutChg>
      </pc:sldMasterChg>
    </pc:docChg>
  </pc:docChgLst>
  <pc:docChgLst>
    <pc:chgData name="Cassandra Gould Van Praag" userId="d2248499-4cc7-4575-92a4-3dec06827e7f" providerId="ADAL" clId="{1F27CB4F-3B71-6740-B3F2-EA530C6FD168}"/>
    <pc:docChg chg="undo redo custSel addSld delSld modSld sldOrd modMainMaster">
      <pc:chgData name="Cassandra Gould Van Praag" userId="d2248499-4cc7-4575-92a4-3dec06827e7f" providerId="ADAL" clId="{1F27CB4F-3B71-6740-B3F2-EA530C6FD168}" dt="2024-10-28T13:16:07.466" v="7205" actId="20577"/>
      <pc:docMkLst>
        <pc:docMk/>
      </pc:docMkLst>
      <pc:sldChg chg="addSp delSp modSp mod">
        <pc:chgData name="Cassandra Gould Van Praag" userId="d2248499-4cc7-4575-92a4-3dec06827e7f" providerId="ADAL" clId="{1F27CB4F-3B71-6740-B3F2-EA530C6FD168}" dt="2024-10-22T14:38:50.291" v="5312" actId="1038"/>
        <pc:sldMkLst>
          <pc:docMk/>
          <pc:sldMk cId="2963472011" sldId="342"/>
        </pc:sldMkLst>
      </pc:sldChg>
      <pc:sldChg chg="addSp modSp mod modNotesTx">
        <pc:chgData name="Cassandra Gould Van Praag" userId="d2248499-4cc7-4575-92a4-3dec06827e7f" providerId="ADAL" clId="{1F27CB4F-3B71-6740-B3F2-EA530C6FD168}" dt="2024-10-25T16:43:38.530" v="5525" actId="1076"/>
        <pc:sldMkLst>
          <pc:docMk/>
          <pc:sldMk cId="908370030" sldId="344"/>
        </pc:sldMkLst>
        <pc:spChg chg="mod">
          <ac:chgData name="Cassandra Gould Van Praag" userId="d2248499-4cc7-4575-92a4-3dec06827e7f" providerId="ADAL" clId="{1F27CB4F-3B71-6740-B3F2-EA530C6FD168}" dt="2024-10-25T16:43:38.530" v="5525" actId="1076"/>
          <ac:spMkLst>
            <pc:docMk/>
            <pc:sldMk cId="908370030" sldId="344"/>
            <ac:spMk id="2" creationId="{0EB732D8-3652-6BAD-CA9B-601B19AF9030}"/>
          </ac:spMkLst>
        </pc:spChg>
        <pc:spChg chg="mod">
          <ac:chgData name="Cassandra Gould Van Praag" userId="d2248499-4cc7-4575-92a4-3dec06827e7f" providerId="ADAL" clId="{1F27CB4F-3B71-6740-B3F2-EA530C6FD168}" dt="2024-10-25T16:43:34.667" v="5524" actId="1076"/>
          <ac:spMkLst>
            <pc:docMk/>
            <pc:sldMk cId="908370030" sldId="344"/>
            <ac:spMk id="3" creationId="{4C3ABF60-2CB7-E132-777C-9F89618DA987}"/>
          </ac:spMkLst>
        </pc:spChg>
        <pc:spChg chg="mod">
          <ac:chgData name="Cassandra Gould Van Praag" userId="d2248499-4cc7-4575-92a4-3dec06827e7f" providerId="ADAL" clId="{1F27CB4F-3B71-6740-B3F2-EA530C6FD168}" dt="2024-10-22T14:34:54.804" v="5239" actId="20577"/>
          <ac:spMkLst>
            <pc:docMk/>
            <pc:sldMk cId="908370030" sldId="344"/>
            <ac:spMk id="4" creationId="{457FCA39-3CA2-7E49-9877-B2C208EB6D0B}"/>
          </ac:spMkLst>
        </pc:spChg>
        <pc:cxnChg chg="add mod">
          <ac:chgData name="Cassandra Gould Van Praag" userId="d2248499-4cc7-4575-92a4-3dec06827e7f" providerId="ADAL" clId="{1F27CB4F-3B71-6740-B3F2-EA530C6FD168}" dt="2024-10-14T10:55:54.878" v="4009"/>
          <ac:cxnSpMkLst>
            <pc:docMk/>
            <pc:sldMk cId="908370030" sldId="344"/>
            <ac:cxnSpMk id="5" creationId="{0D165472-4251-6E07-3CE4-FBB16021A051}"/>
          </ac:cxnSpMkLst>
        </pc:cxnChg>
      </pc:sldChg>
      <pc:sldChg chg="addSp delSp modSp mod">
        <pc:chgData name="Cassandra Gould Van Praag" userId="d2248499-4cc7-4575-92a4-3dec06827e7f" providerId="ADAL" clId="{1F27CB4F-3B71-6740-B3F2-EA530C6FD168}" dt="2024-10-25T17:15:06.819" v="6314" actId="1036"/>
        <pc:sldMkLst>
          <pc:docMk/>
          <pc:sldMk cId="1053209528" sldId="357"/>
        </pc:sldMkLst>
        <pc:spChg chg="mod">
          <ac:chgData name="Cassandra Gould Van Praag" userId="d2248499-4cc7-4575-92a4-3dec06827e7f" providerId="ADAL" clId="{1F27CB4F-3B71-6740-B3F2-EA530C6FD168}" dt="2024-10-25T17:15:06.819" v="6314" actId="1036"/>
          <ac:spMkLst>
            <pc:docMk/>
            <pc:sldMk cId="1053209528" sldId="357"/>
            <ac:spMk id="3" creationId="{033ADAA8-BD47-5CC9-78E9-8941B2B261F3}"/>
          </ac:spMkLst>
        </pc:spChg>
        <pc:spChg chg="mod">
          <ac:chgData name="Cassandra Gould Van Praag" userId="d2248499-4cc7-4575-92a4-3dec06827e7f" providerId="ADAL" clId="{1F27CB4F-3B71-6740-B3F2-EA530C6FD168}" dt="2024-10-14T10:00:00.412" v="2938" actId="14100"/>
          <ac:spMkLst>
            <pc:docMk/>
            <pc:sldMk cId="1053209528" sldId="357"/>
            <ac:spMk id="20" creationId="{AB1EB305-2FAE-2A64-07CE-758522D50F1D}"/>
          </ac:spMkLst>
        </pc:spChg>
        <pc:picChg chg="add mod">
          <ac:chgData name="Cassandra Gould Van Praag" userId="d2248499-4cc7-4575-92a4-3dec06827e7f" providerId="ADAL" clId="{1F27CB4F-3B71-6740-B3F2-EA530C6FD168}" dt="2024-10-25T17:14:20.223" v="6286"/>
          <ac:picMkLst>
            <pc:docMk/>
            <pc:sldMk cId="1053209528" sldId="357"/>
            <ac:picMk id="5" creationId="{EA6EDCF9-AF00-FAA6-E59E-60A98FD6E288}"/>
          </ac:picMkLst>
        </pc:picChg>
        <pc:cxnChg chg="add mod">
          <ac:chgData name="Cassandra Gould Van Praag" userId="d2248499-4cc7-4575-92a4-3dec06827e7f" providerId="ADAL" clId="{1F27CB4F-3B71-6740-B3F2-EA530C6FD168}" dt="2024-10-14T10:00:20.676" v="2939"/>
          <ac:cxnSpMkLst>
            <pc:docMk/>
            <pc:sldMk cId="1053209528" sldId="357"/>
            <ac:cxnSpMk id="2" creationId="{159B8940-C637-DB3C-B98F-9F675792AB34}"/>
          </ac:cxnSpMkLst>
        </pc:cxnChg>
      </pc:sldChg>
      <pc:sldChg chg="addSp delSp modSp mod">
        <pc:chgData name="Cassandra Gould Van Praag" userId="d2248499-4cc7-4575-92a4-3dec06827e7f" providerId="ADAL" clId="{1F27CB4F-3B71-6740-B3F2-EA530C6FD168}" dt="2024-10-28T13:16:07.466" v="7205" actId="20577"/>
        <pc:sldMkLst>
          <pc:docMk/>
          <pc:sldMk cId="2413508321" sldId="374"/>
        </pc:sldMkLst>
      </pc:sldChg>
      <pc:sldChg chg="addSp delSp modSp mod">
        <pc:chgData name="Cassandra Gould Van Praag" userId="d2248499-4cc7-4575-92a4-3dec06827e7f" providerId="ADAL" clId="{1F27CB4F-3B71-6740-B3F2-EA530C6FD168}" dt="2024-10-22T14:36:28.290" v="5296" actId="20577"/>
        <pc:sldMkLst>
          <pc:docMk/>
          <pc:sldMk cId="997330045" sldId="375"/>
        </pc:sldMkLst>
        <pc:spChg chg="mod">
          <ac:chgData name="Cassandra Gould Van Praag" userId="d2248499-4cc7-4575-92a4-3dec06827e7f" providerId="ADAL" clId="{1F27CB4F-3B71-6740-B3F2-EA530C6FD168}" dt="2024-10-22T08:34:50.723" v="4686" actId="20577"/>
          <ac:spMkLst>
            <pc:docMk/>
            <pc:sldMk cId="997330045" sldId="375"/>
            <ac:spMk id="392" creationId="{9EBE522C-B38D-8628-4AE3-8302A2847EE6}"/>
          </ac:spMkLst>
        </pc:spChg>
        <pc:graphicFrameChg chg="add mod modGraphic">
          <ac:chgData name="Cassandra Gould Van Praag" userId="d2248499-4cc7-4575-92a4-3dec06827e7f" providerId="ADAL" clId="{1F27CB4F-3B71-6740-B3F2-EA530C6FD168}" dt="2024-10-22T14:36:28.290" v="5296" actId="20577"/>
          <ac:graphicFrameMkLst>
            <pc:docMk/>
            <pc:sldMk cId="997330045" sldId="375"/>
            <ac:graphicFrameMk id="4" creationId="{8861A3FB-1CB0-8E5F-BEA6-4479F6CA7288}"/>
          </ac:graphicFrameMkLst>
        </pc:graphicFrameChg>
        <pc:cxnChg chg="add mod">
          <ac:chgData name="Cassandra Gould Van Praag" userId="d2248499-4cc7-4575-92a4-3dec06827e7f" providerId="ADAL" clId="{1F27CB4F-3B71-6740-B3F2-EA530C6FD168}" dt="2024-10-14T10:00:40.254" v="2943"/>
          <ac:cxnSpMkLst>
            <pc:docMk/>
            <pc:sldMk cId="997330045" sldId="375"/>
            <ac:cxnSpMk id="5" creationId="{35EC1EC1-0A42-3345-410A-E4EDEAA99007}"/>
          </ac:cxnSpMkLst>
        </pc:cxnChg>
      </pc:sldChg>
      <pc:sldChg chg="addSp modSp mod">
        <pc:chgData name="Cassandra Gould Van Praag" userId="d2248499-4cc7-4575-92a4-3dec06827e7f" providerId="ADAL" clId="{1F27CB4F-3B71-6740-B3F2-EA530C6FD168}" dt="2024-10-14T10:01:17.425" v="2948"/>
        <pc:sldMkLst>
          <pc:docMk/>
          <pc:sldMk cId="3651060909" sldId="376"/>
        </pc:sldMkLst>
        <pc:spChg chg="mod">
          <ac:chgData name="Cassandra Gould Van Praag" userId="d2248499-4cc7-4575-92a4-3dec06827e7f" providerId="ADAL" clId="{1F27CB4F-3B71-6740-B3F2-EA530C6FD168}" dt="2024-10-13T09:32:35.834" v="1911" actId="20577"/>
          <ac:spMkLst>
            <pc:docMk/>
            <pc:sldMk cId="3651060909" sldId="376"/>
            <ac:spMk id="4" creationId="{BCC05DAC-143B-9263-8EF9-4D788D692D66}"/>
          </ac:spMkLst>
        </pc:spChg>
        <pc:spChg chg="add mod">
          <ac:chgData name="Cassandra Gould Van Praag" userId="d2248499-4cc7-4575-92a4-3dec06827e7f" providerId="ADAL" clId="{1F27CB4F-3B71-6740-B3F2-EA530C6FD168}" dt="2024-10-14T10:01:07.263" v="2947" actId="14100"/>
          <ac:spMkLst>
            <pc:docMk/>
            <pc:sldMk cId="3651060909" sldId="376"/>
            <ac:spMk id="6" creationId="{3FA5D89B-056B-34BD-1759-49CF11DE188E}"/>
          </ac:spMkLst>
        </pc:spChg>
        <pc:picChg chg="add mod">
          <ac:chgData name="Cassandra Gould Van Praag" userId="d2248499-4cc7-4575-92a4-3dec06827e7f" providerId="ADAL" clId="{1F27CB4F-3B71-6740-B3F2-EA530C6FD168}" dt="2024-10-13T09:30:26.828" v="1818" actId="208"/>
          <ac:picMkLst>
            <pc:docMk/>
            <pc:sldMk cId="3651060909" sldId="376"/>
            <ac:picMk id="5" creationId="{F1906653-9B7C-BF19-37CA-4FCE44B10DF1}"/>
          </ac:picMkLst>
        </pc:picChg>
        <pc:cxnChg chg="add mod">
          <ac:chgData name="Cassandra Gould Van Praag" userId="d2248499-4cc7-4575-92a4-3dec06827e7f" providerId="ADAL" clId="{1F27CB4F-3B71-6740-B3F2-EA530C6FD168}" dt="2024-10-14T10:01:17.425" v="2948"/>
          <ac:cxnSpMkLst>
            <pc:docMk/>
            <pc:sldMk cId="3651060909" sldId="376"/>
            <ac:cxnSpMk id="7" creationId="{E7AC5B6D-9773-38B9-0E81-299A55D5E688}"/>
          </ac:cxnSpMkLst>
        </pc:cxnChg>
      </pc:sldChg>
      <pc:sldChg chg="addSp delSp modSp add del mod ord">
        <pc:chgData name="Cassandra Gould Van Praag" userId="d2248499-4cc7-4575-92a4-3dec06827e7f" providerId="ADAL" clId="{1F27CB4F-3B71-6740-B3F2-EA530C6FD168}" dt="2024-10-14T10:55:14.403" v="4006" actId="2696"/>
        <pc:sldMkLst>
          <pc:docMk/>
          <pc:sldMk cId="1118657083" sldId="377"/>
        </pc:sldMkLst>
      </pc:sldChg>
      <pc:sldChg chg="addSp delSp modSp add del mod modNotesTx">
        <pc:chgData name="Cassandra Gould Van Praag" userId="d2248499-4cc7-4575-92a4-3dec06827e7f" providerId="ADAL" clId="{1F27CB4F-3B71-6740-B3F2-EA530C6FD168}" dt="2024-10-22T08:34:43.500" v="4676" actId="2696"/>
        <pc:sldMkLst>
          <pc:docMk/>
          <pc:sldMk cId="1663435499" sldId="378"/>
        </pc:sldMkLst>
      </pc:sldChg>
      <pc:sldChg chg="addSp delSp modSp add mod ord">
        <pc:chgData name="Cassandra Gould Van Praag" userId="d2248499-4cc7-4575-92a4-3dec06827e7f" providerId="ADAL" clId="{1F27CB4F-3B71-6740-B3F2-EA530C6FD168}" dt="2024-10-25T17:14:16.923" v="6284" actId="21"/>
        <pc:sldMkLst>
          <pc:docMk/>
          <pc:sldMk cId="1593612725" sldId="379"/>
        </pc:sldMkLst>
        <pc:spChg chg="mod">
          <ac:chgData name="Cassandra Gould Van Praag" userId="d2248499-4cc7-4575-92a4-3dec06827e7f" providerId="ADAL" clId="{1F27CB4F-3B71-6740-B3F2-EA530C6FD168}" dt="2024-10-25T17:11:52.609" v="6248" actId="1038"/>
          <ac:spMkLst>
            <pc:docMk/>
            <pc:sldMk cId="1593612725" sldId="379"/>
            <ac:spMk id="4" creationId="{CBCA683F-3C3E-E433-B477-DDB5FD87F95C}"/>
          </ac:spMkLst>
        </pc:spChg>
        <pc:spChg chg="mod">
          <ac:chgData name="Cassandra Gould Van Praag" userId="d2248499-4cc7-4575-92a4-3dec06827e7f" providerId="ADAL" clId="{1F27CB4F-3B71-6740-B3F2-EA530C6FD168}" dt="2024-10-21T13:08:59.279" v="4118" actId="20577"/>
          <ac:spMkLst>
            <pc:docMk/>
            <pc:sldMk cId="1593612725" sldId="379"/>
            <ac:spMk id="392" creationId="{7B391DF6-BC97-4BFD-15C8-C8AAD6284F0D}"/>
          </ac:spMkLst>
        </pc:spChg>
        <pc:picChg chg="add mod">
          <ac:chgData name="Cassandra Gould Van Praag" userId="d2248499-4cc7-4575-92a4-3dec06827e7f" providerId="ADAL" clId="{1F27CB4F-3B71-6740-B3F2-EA530C6FD168}" dt="2024-10-25T17:11:25.187" v="6225" actId="14100"/>
          <ac:picMkLst>
            <pc:docMk/>
            <pc:sldMk cId="1593612725" sldId="379"/>
            <ac:picMk id="6" creationId="{EED1125E-A4C0-056C-6F2D-8193C7731D52}"/>
          </ac:picMkLst>
        </pc:picChg>
      </pc:sldChg>
      <pc:sldChg chg="modSp add mod ord">
        <pc:chgData name="Cassandra Gould Van Praag" userId="d2248499-4cc7-4575-92a4-3dec06827e7f" providerId="ADAL" clId="{1F27CB4F-3B71-6740-B3F2-EA530C6FD168}" dt="2024-10-22T14:23:06.580" v="4696" actId="20578"/>
        <pc:sldMkLst>
          <pc:docMk/>
          <pc:sldMk cId="3447675349" sldId="380"/>
        </pc:sldMkLst>
        <pc:spChg chg="mod">
          <ac:chgData name="Cassandra Gould Van Praag" userId="d2248499-4cc7-4575-92a4-3dec06827e7f" providerId="ADAL" clId="{1F27CB4F-3B71-6740-B3F2-EA530C6FD168}" dt="2024-10-22T14:23:03.507" v="4695" actId="20577"/>
          <ac:spMkLst>
            <pc:docMk/>
            <pc:sldMk cId="3447675349" sldId="380"/>
            <ac:spMk id="392" creationId="{0B279900-50BF-534F-E0FD-C85800131F1B}"/>
          </ac:spMkLst>
        </pc:spChg>
      </pc:sldChg>
      <pc:sldChg chg="add">
        <pc:chgData name="Cassandra Gould Van Praag" userId="d2248499-4cc7-4575-92a4-3dec06827e7f" providerId="ADAL" clId="{1F27CB4F-3B71-6740-B3F2-EA530C6FD168}" dt="2024-10-25T16:35:57.709" v="5343" actId="2890"/>
        <pc:sldMkLst>
          <pc:docMk/>
          <pc:sldMk cId="2736071946" sldId="381"/>
        </pc:sldMkLst>
      </pc:sldChg>
      <pc:sldChg chg="add del">
        <pc:chgData name="Cassandra Gould Van Praag" userId="d2248499-4cc7-4575-92a4-3dec06827e7f" providerId="ADAL" clId="{1F27CB4F-3B71-6740-B3F2-EA530C6FD168}" dt="2024-10-25T17:15:15.837" v="6315" actId="2696"/>
        <pc:sldMkLst>
          <pc:docMk/>
          <pc:sldMk cId="2592097733" sldId="382"/>
        </pc:sldMkLst>
      </pc:sldChg>
      <pc:sldChg chg="add del">
        <pc:chgData name="Cassandra Gould Van Praag" userId="d2248499-4cc7-4575-92a4-3dec06827e7f" providerId="ADAL" clId="{1F27CB4F-3B71-6740-B3F2-EA530C6FD168}" dt="2024-10-28T13:11:36.218" v="7174" actId="2696"/>
        <pc:sldMkLst>
          <pc:docMk/>
          <pc:sldMk cId="4180970063" sldId="382"/>
        </pc:sldMkLst>
      </pc:sldChg>
      <pc:sldMasterChg chg="modSp mod modSldLayout">
        <pc:chgData name="Cassandra Gould Van Praag" userId="d2248499-4cc7-4575-92a4-3dec06827e7f" providerId="ADAL" clId="{1F27CB4F-3B71-6740-B3F2-EA530C6FD168}" dt="2024-10-25T16:43:59.829" v="5532" actId="20577"/>
        <pc:sldMasterMkLst>
          <pc:docMk/>
          <pc:sldMasterMk cId="0" sldId="2147483673"/>
        </pc:sldMasterMkLst>
        <pc:spChg chg="mod">
          <ac:chgData name="Cassandra Gould Van Praag" userId="d2248499-4cc7-4575-92a4-3dec06827e7f" providerId="ADAL" clId="{1F27CB4F-3B71-6740-B3F2-EA530C6FD168}" dt="2024-10-22T14:37:54.683" v="5298"/>
          <ac:spMkLst>
            <pc:docMk/>
            <pc:sldMasterMk cId="0" sldId="2147483673"/>
            <ac:spMk id="10" creationId="{82AFDACB-9CFB-6CA5-36E4-0B00D09E1241}"/>
          </ac:spMkLst>
        </pc:spChg>
        <pc:spChg chg="mod">
          <ac:chgData name="Cassandra Gould Van Praag" userId="d2248499-4cc7-4575-92a4-3dec06827e7f" providerId="ADAL" clId="{1F27CB4F-3B71-6740-B3F2-EA530C6FD168}" dt="2024-10-22T14:35:07.022" v="5246" actId="20577"/>
          <ac:spMkLst>
            <pc:docMk/>
            <pc:sldMasterMk cId="0" sldId="2147483673"/>
            <ac:spMk id="11" creationId="{6E2C7E8D-AB78-4A42-769C-99D674694177}"/>
          </ac:spMkLst>
        </pc:spChg>
        <pc:sldLayoutChg chg="addSp delSp modSp mod">
          <pc:chgData name="Cassandra Gould Van Praag" userId="d2248499-4cc7-4575-92a4-3dec06827e7f" providerId="ADAL" clId="{1F27CB4F-3B71-6740-B3F2-EA530C6FD168}" dt="2024-10-25T16:43:59.829" v="5532" actId="20577"/>
          <pc:sldLayoutMkLst>
            <pc:docMk/>
            <pc:sldMasterMk cId="0" sldId="2147483673"/>
            <pc:sldLayoutMk cId="0" sldId="2147483666"/>
          </pc:sldLayoutMkLst>
          <pc:cxnChg chg="mod">
            <ac:chgData name="Cassandra Gould Van Praag" userId="d2248499-4cc7-4575-92a4-3dec06827e7f" providerId="ADAL" clId="{1F27CB4F-3B71-6740-B3F2-EA530C6FD168}" dt="2024-10-14T10:29:40.830" v="3451" actId="166"/>
            <ac:cxnSpMkLst>
              <pc:docMk/>
              <pc:sldMasterMk cId="0" sldId="2147483673"/>
              <pc:sldLayoutMk cId="0" sldId="2147483666"/>
              <ac:cxnSpMk id="137" creationId="{00000000-0000-0000-0000-000000000000}"/>
            </ac:cxnSpMkLst>
          </pc:cxnChg>
        </pc:sldLayoutChg>
      </pc:sldMasterChg>
    </pc:docChg>
  </pc:docChgLst>
  <pc:docChgLst>
    <pc:chgData name="Cassandra Gould Van Praag" userId="d2248499-4cc7-4575-92a4-3dec06827e7f" providerId="ADAL" clId="{BFE59C42-213E-1642-9FF9-0614CE90CBBF}"/>
    <pc:docChg chg="undo custSel addSld delSld modSld sldOrd modMainMaster">
      <pc:chgData name="Cassandra Gould Van Praag" userId="d2248499-4cc7-4575-92a4-3dec06827e7f" providerId="ADAL" clId="{BFE59C42-213E-1642-9FF9-0614CE90CBBF}" dt="2024-10-13T07:51:23.647" v="2642" actId="1036"/>
      <pc:docMkLst>
        <pc:docMk/>
      </pc:docMkLst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0" sldId="271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2458726796" sldId="310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0" sldId="318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84202229" sldId="322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623186235" sldId="326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321650202" sldId="329"/>
        </pc:sldMkLst>
      </pc:sldChg>
      <pc:sldChg chg="del ord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748449894" sldId="336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374340522" sldId="337"/>
        </pc:sldMkLst>
      </pc:sldChg>
      <pc:sldChg chg="addSp delSp modSp mod">
        <pc:chgData name="Cassandra Gould Van Praag" userId="d2248499-4cc7-4575-92a4-3dec06827e7f" providerId="ADAL" clId="{BFE59C42-213E-1642-9FF9-0614CE90CBBF}" dt="2024-10-13T07:46:04.450" v="2597"/>
        <pc:sldMkLst>
          <pc:docMk/>
          <pc:sldMk cId="2963472011" sldId="342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80838934" sldId="343"/>
        </pc:sldMkLst>
      </pc:sldChg>
      <pc:sldChg chg="addSp delSp modSp mod">
        <pc:chgData name="Cassandra Gould Van Praag" userId="d2248499-4cc7-4575-92a4-3dec06827e7f" providerId="ADAL" clId="{BFE59C42-213E-1642-9FF9-0614CE90CBBF}" dt="2024-10-13T07:51:23.647" v="2642" actId="1036"/>
        <pc:sldMkLst>
          <pc:docMk/>
          <pc:sldMk cId="908370030" sldId="344"/>
        </pc:sldMkLst>
        <pc:spChg chg="mod">
          <ac:chgData name="Cassandra Gould Van Praag" userId="d2248499-4cc7-4575-92a4-3dec06827e7f" providerId="ADAL" clId="{BFE59C42-213E-1642-9FF9-0614CE90CBBF}" dt="2024-10-13T07:51:16.213" v="2634" actId="20577"/>
          <ac:spMkLst>
            <pc:docMk/>
            <pc:sldMk cId="908370030" sldId="344"/>
            <ac:spMk id="2" creationId="{0EB732D8-3652-6BAD-CA9B-601B19AF9030}"/>
          </ac:spMkLst>
        </pc:spChg>
        <pc:spChg chg="mod">
          <ac:chgData name="Cassandra Gould Van Praag" userId="d2248499-4cc7-4575-92a4-3dec06827e7f" providerId="ADAL" clId="{BFE59C42-213E-1642-9FF9-0614CE90CBBF}" dt="2024-10-13T07:51:23.647" v="2642" actId="1036"/>
          <ac:spMkLst>
            <pc:docMk/>
            <pc:sldMk cId="908370030" sldId="344"/>
            <ac:spMk id="3" creationId="{4C3ABF60-2CB7-E132-777C-9F89618DA987}"/>
          </ac:spMkLst>
        </pc:spChg>
        <pc:spChg chg="add mod">
          <ac:chgData name="Cassandra Gould Van Praag" userId="d2248499-4cc7-4575-92a4-3dec06827e7f" providerId="ADAL" clId="{BFE59C42-213E-1642-9FF9-0614CE90CBBF}" dt="2024-10-11T17:33:49.362" v="2339" actId="14100"/>
          <ac:spMkLst>
            <pc:docMk/>
            <pc:sldMk cId="908370030" sldId="344"/>
            <ac:spMk id="4" creationId="{457FCA39-3CA2-7E49-9877-B2C208EB6D0B}"/>
          </ac:spMkLst>
        </pc:spChg>
        <pc:spChg chg="mod">
          <ac:chgData name="Cassandra Gould Van Praag" userId="d2248499-4cc7-4575-92a4-3dec06827e7f" providerId="ADAL" clId="{BFE59C42-213E-1642-9FF9-0614CE90CBBF}" dt="2024-10-10T10:22:50.227" v="201" actId="164"/>
          <ac:spMkLst>
            <pc:docMk/>
            <pc:sldMk cId="908370030" sldId="344"/>
            <ac:spMk id="9" creationId="{9CF28E4A-AD43-75D2-7D15-F1A895842577}"/>
          </ac:spMkLst>
        </pc:spChg>
        <pc:spChg chg="mod">
          <ac:chgData name="Cassandra Gould Van Praag" userId="d2248499-4cc7-4575-92a4-3dec06827e7f" providerId="ADAL" clId="{BFE59C42-213E-1642-9FF9-0614CE90CBBF}" dt="2024-10-10T10:22:50.227" v="201" actId="164"/>
          <ac:spMkLst>
            <pc:docMk/>
            <pc:sldMk cId="908370030" sldId="344"/>
            <ac:spMk id="10" creationId="{25A09F79-17DA-AA2B-4675-9E881C9C9453}"/>
          </ac:spMkLst>
        </pc:spChg>
        <pc:spChg chg="mod">
          <ac:chgData name="Cassandra Gould Van Praag" userId="d2248499-4cc7-4575-92a4-3dec06827e7f" providerId="ADAL" clId="{BFE59C42-213E-1642-9FF9-0614CE90CBBF}" dt="2024-10-11T11:14:22.364" v="2161" actId="14100"/>
          <ac:spMkLst>
            <pc:docMk/>
            <pc:sldMk cId="908370030" sldId="344"/>
            <ac:spMk id="11" creationId="{AC0AC2FA-23C1-17AA-0AEB-91F71109E3DD}"/>
          </ac:spMkLst>
        </pc:spChg>
        <pc:grpChg chg="add mod">
          <ac:chgData name="Cassandra Gould Van Praag" userId="d2248499-4cc7-4575-92a4-3dec06827e7f" providerId="ADAL" clId="{BFE59C42-213E-1642-9FF9-0614CE90CBBF}" dt="2024-10-11T15:49:53.574" v="2324" actId="1076"/>
          <ac:grpSpMkLst>
            <pc:docMk/>
            <pc:sldMk cId="908370030" sldId="344"/>
            <ac:grpSpMk id="17" creationId="{20A51E85-D17A-D2B5-5A70-6FCFD2A4FF98}"/>
          </ac:grpSpMkLst>
        </pc:grpChg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701996216" sldId="345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919171484" sldId="346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2398326632" sldId="347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830022479" sldId="348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4231670704" sldId="349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506695706" sldId="350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797957840" sldId="351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673300899" sldId="352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658044046" sldId="354"/>
        </pc:sldMkLst>
      </pc:sldChg>
      <pc:sldChg chg="del">
        <pc:chgData name="Cassandra Gould Van Praag" userId="d2248499-4cc7-4575-92a4-3dec06827e7f" providerId="ADAL" clId="{BFE59C42-213E-1642-9FF9-0614CE90CBBF}" dt="2024-10-10T10:21:45.101" v="199" actId="2696"/>
        <pc:sldMkLst>
          <pc:docMk/>
          <pc:sldMk cId="4232683377" sldId="355"/>
        </pc:sldMkLst>
      </pc:sldChg>
      <pc:sldChg chg="del">
        <pc:chgData name="Cassandra Gould Van Praag" userId="d2248499-4cc7-4575-92a4-3dec06827e7f" providerId="ADAL" clId="{BFE59C42-213E-1642-9FF9-0614CE90CBBF}" dt="2024-10-10T10:21:45.101" v="199" actId="2696"/>
        <pc:sldMkLst>
          <pc:docMk/>
          <pc:sldMk cId="1094793932" sldId="356"/>
        </pc:sldMkLst>
      </pc:sldChg>
      <pc:sldChg chg="addSp delSp modSp mod ord">
        <pc:chgData name="Cassandra Gould Van Praag" userId="d2248499-4cc7-4575-92a4-3dec06827e7f" providerId="ADAL" clId="{BFE59C42-213E-1642-9FF9-0614CE90CBBF}" dt="2024-10-11T17:38:15.647" v="2440" actId="313"/>
        <pc:sldMkLst>
          <pc:docMk/>
          <pc:sldMk cId="1053209528" sldId="357"/>
        </pc:sldMkLst>
        <pc:spChg chg="mod">
          <ac:chgData name="Cassandra Gould Van Praag" userId="d2248499-4cc7-4575-92a4-3dec06827e7f" providerId="ADAL" clId="{BFE59C42-213E-1642-9FF9-0614CE90CBBF}" dt="2024-10-11T17:38:15.647" v="2440" actId="313"/>
          <ac:spMkLst>
            <pc:docMk/>
            <pc:sldMk cId="1053209528" sldId="357"/>
            <ac:spMk id="3" creationId="{033ADAA8-BD47-5CC9-78E9-8941B2B261F3}"/>
          </ac:spMkLst>
        </pc:spChg>
        <pc:spChg chg="add mod">
          <ac:chgData name="Cassandra Gould Van Praag" userId="d2248499-4cc7-4575-92a4-3dec06827e7f" providerId="ADAL" clId="{BFE59C42-213E-1642-9FF9-0614CE90CBBF}" dt="2024-10-10T11:24:54.725" v="1432" actId="207"/>
          <ac:spMkLst>
            <pc:docMk/>
            <pc:sldMk cId="1053209528" sldId="357"/>
            <ac:spMk id="20" creationId="{AB1EB305-2FAE-2A64-07CE-758522D50F1D}"/>
          </ac:spMkLst>
        </pc:spChg>
        <pc:spChg chg="mod">
          <ac:chgData name="Cassandra Gould Van Praag" userId="d2248499-4cc7-4575-92a4-3dec06827e7f" providerId="ADAL" clId="{BFE59C42-213E-1642-9FF9-0614CE90CBBF}" dt="2024-10-10T10:48:36.154" v="469" actId="20577"/>
          <ac:spMkLst>
            <pc:docMk/>
            <pc:sldMk cId="1053209528" sldId="357"/>
            <ac:spMk id="392" creationId="{00000000-0000-0000-0000-000000000000}"/>
          </ac:spMkLst>
        </pc:spChg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050860882" sldId="359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422066180" sldId="360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4278916991" sldId="361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916393338" sldId="362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2829959639" sldId="363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655433821" sldId="364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289027848" sldId="365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262602554" sldId="366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516051480" sldId="368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1828573151" sldId="369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2907208653" sldId="371"/>
        </pc:sldMkLst>
      </pc:sldChg>
      <pc:sldChg chg="del">
        <pc:chgData name="Cassandra Gould Van Praag" userId="d2248499-4cc7-4575-92a4-3dec06827e7f" providerId="ADAL" clId="{BFE59C42-213E-1642-9FF9-0614CE90CBBF}" dt="2024-10-13T07:44:02.920" v="2587" actId="2696"/>
        <pc:sldMkLst>
          <pc:docMk/>
          <pc:sldMk cId="3106520116" sldId="372"/>
        </pc:sldMkLst>
      </pc:sldChg>
      <pc:sldChg chg="addSp delSp modSp add del mod">
        <pc:chgData name="Cassandra Gould Van Praag" userId="d2248499-4cc7-4575-92a4-3dec06827e7f" providerId="ADAL" clId="{BFE59C42-213E-1642-9FF9-0614CE90CBBF}" dt="2024-10-11T11:15:18.121" v="2175" actId="2696"/>
        <pc:sldMkLst>
          <pc:docMk/>
          <pc:sldMk cId="1221104720" sldId="373"/>
        </pc:sldMkLst>
      </pc:sldChg>
      <pc:sldChg chg="addSp delSp modSp add mod">
        <pc:chgData name="Cassandra Gould Van Praag" userId="d2248499-4cc7-4575-92a4-3dec06827e7f" providerId="ADAL" clId="{BFE59C42-213E-1642-9FF9-0614CE90CBBF}" dt="2024-10-11T17:41:03.992" v="2570" actId="20577"/>
        <pc:sldMkLst>
          <pc:docMk/>
          <pc:sldMk cId="2413508321" sldId="374"/>
        </pc:sldMkLst>
      </pc:sldChg>
      <pc:sldChg chg="addSp delSp modSp add mod">
        <pc:chgData name="Cassandra Gould Van Praag" userId="d2248499-4cc7-4575-92a4-3dec06827e7f" providerId="ADAL" clId="{BFE59C42-213E-1642-9FF9-0614CE90CBBF}" dt="2024-10-11T15:32:50.173" v="2295" actId="20577"/>
        <pc:sldMkLst>
          <pc:docMk/>
          <pc:sldMk cId="997330045" sldId="375"/>
        </pc:sldMkLst>
        <pc:spChg chg="mod">
          <ac:chgData name="Cassandra Gould Van Praag" userId="d2248499-4cc7-4575-92a4-3dec06827e7f" providerId="ADAL" clId="{BFE59C42-213E-1642-9FF9-0614CE90CBBF}" dt="2024-10-11T15:32:50.173" v="2295" actId="20577"/>
          <ac:spMkLst>
            <pc:docMk/>
            <pc:sldMk cId="997330045" sldId="375"/>
            <ac:spMk id="392" creationId="{9EBE522C-B38D-8628-4AE3-8302A2847EE6}"/>
          </ac:spMkLst>
        </pc:spChg>
      </pc:sldChg>
      <pc:sldChg chg="addSp delSp modSp add mod">
        <pc:chgData name="Cassandra Gould Van Praag" userId="d2248499-4cc7-4575-92a4-3dec06827e7f" providerId="ADAL" clId="{BFE59C42-213E-1642-9FF9-0614CE90CBBF}" dt="2024-10-13T07:43:35.093" v="2586"/>
        <pc:sldMkLst>
          <pc:docMk/>
          <pc:sldMk cId="3651060909" sldId="376"/>
        </pc:sldMkLst>
        <pc:spChg chg="mod">
          <ac:chgData name="Cassandra Gould Van Praag" userId="d2248499-4cc7-4575-92a4-3dec06827e7f" providerId="ADAL" clId="{BFE59C42-213E-1642-9FF9-0614CE90CBBF}" dt="2024-10-13T07:43:20.886" v="2584" actId="14100"/>
          <ac:spMkLst>
            <pc:docMk/>
            <pc:sldMk cId="3651060909" sldId="376"/>
            <ac:spMk id="2" creationId="{2F1321C5-FAD2-6628-848B-2B1135C8C877}"/>
          </ac:spMkLst>
        </pc:spChg>
        <pc:spChg chg="add mod">
          <ac:chgData name="Cassandra Gould Van Praag" userId="d2248499-4cc7-4575-92a4-3dec06827e7f" providerId="ADAL" clId="{BFE59C42-213E-1642-9FF9-0614CE90CBBF}" dt="2024-10-13T07:43:35.093" v="2586"/>
          <ac:spMkLst>
            <pc:docMk/>
            <pc:sldMk cId="3651060909" sldId="376"/>
            <ac:spMk id="4" creationId="{BCC05DAC-143B-9263-8EF9-4D788D692D66}"/>
          </ac:spMkLst>
        </pc:spChg>
        <pc:spChg chg="mod">
          <ac:chgData name="Cassandra Gould Van Praag" userId="d2248499-4cc7-4575-92a4-3dec06827e7f" providerId="ADAL" clId="{BFE59C42-213E-1642-9FF9-0614CE90CBBF}" dt="2024-10-13T07:43:14.163" v="2582" actId="20577"/>
          <ac:spMkLst>
            <pc:docMk/>
            <pc:sldMk cId="3651060909" sldId="376"/>
            <ac:spMk id="392" creationId="{FFA0F34D-F3E9-872E-F23B-0A58D57408ED}"/>
          </ac:spMkLst>
        </pc:spChg>
      </pc:sldChg>
      <pc:sldMasterChg chg="addSp delSp modSp mod delSldLayout modSldLayout">
        <pc:chgData name="Cassandra Gould Van Praag" userId="d2248499-4cc7-4575-92a4-3dec06827e7f" providerId="ADAL" clId="{BFE59C42-213E-1642-9FF9-0614CE90CBBF}" dt="2024-10-13T07:46:29.658" v="2599"/>
        <pc:sldMasterMkLst>
          <pc:docMk/>
          <pc:sldMasterMk cId="0" sldId="2147483673"/>
        </pc:sldMasterMkLst>
        <pc:spChg chg="mod">
          <ac:chgData name="Cassandra Gould Van Praag" userId="d2248499-4cc7-4575-92a4-3dec06827e7f" providerId="ADAL" clId="{BFE59C42-213E-1642-9FF9-0614CE90CBBF}" dt="2024-10-13T07:46:29.658" v="2599"/>
          <ac:spMkLst>
            <pc:docMk/>
            <pc:sldMasterMk cId="0" sldId="2147483673"/>
            <ac:spMk id="10" creationId="{82AFDACB-9CFB-6CA5-36E4-0B00D09E1241}"/>
          </ac:spMkLst>
        </pc:spChg>
        <pc:spChg chg="mod">
          <ac:chgData name="Cassandra Gould Van Praag" userId="d2248499-4cc7-4575-92a4-3dec06827e7f" providerId="ADAL" clId="{BFE59C42-213E-1642-9FF9-0614CE90CBBF}" dt="2024-10-10T10:56:46.471" v="822" actId="20577"/>
          <ac:spMkLst>
            <pc:docMk/>
            <pc:sldMasterMk cId="0" sldId="2147483673"/>
            <ac:spMk id="11" creationId="{6E2C7E8D-AB78-4A42-769C-99D674694177}"/>
          </ac:spMkLst>
        </pc:spChg>
        <pc:picChg chg="mod">
          <ac:chgData name="Cassandra Gould Van Praag" userId="d2248499-4cc7-4575-92a4-3dec06827e7f" providerId="ADAL" clId="{BFE59C42-213E-1642-9FF9-0614CE90CBBF}" dt="2024-10-10T10:32:04.141" v="360" actId="1076"/>
          <ac:picMkLst>
            <pc:docMk/>
            <pc:sldMasterMk cId="0" sldId="2147483673"/>
            <ac:picMk id="14" creationId="{FF5F7FE9-4C1A-1592-3141-B143D7BE5F13}"/>
          </ac:picMkLst>
        </pc:picChg>
        <pc:picChg chg="add mod">
          <ac:chgData name="Cassandra Gould Van Praag" userId="d2248499-4cc7-4575-92a4-3dec06827e7f" providerId="ADAL" clId="{BFE59C42-213E-1642-9FF9-0614CE90CBBF}" dt="2024-10-10T10:32:07.804" v="361" actId="1076"/>
          <ac:picMkLst>
            <pc:docMk/>
            <pc:sldMasterMk cId="0" sldId="2147483673"/>
            <ac:picMk id="1026" creationId="{21FF1640-FC60-D0ED-3CEE-4A30B2780301}"/>
          </ac:picMkLst>
        </pc:picChg>
        <pc:sldLayoutChg chg="addSp delSp modSp mod">
          <pc:chgData name="Cassandra Gould Van Praag" userId="d2248499-4cc7-4575-92a4-3dec06827e7f" providerId="ADAL" clId="{BFE59C42-213E-1642-9FF9-0614CE90CBBF}" dt="2024-10-10T10:39:42.350" v="452"/>
          <pc:sldLayoutMkLst>
            <pc:docMk/>
            <pc:sldMasterMk cId="0" sldId="2147483673"/>
            <pc:sldLayoutMk cId="0" sldId="2147483648"/>
          </pc:sldLayoutMkLst>
        </pc:sldLayoutChg>
        <pc:sldLayoutChg chg="del">
          <pc:chgData name="Cassandra Gould Van Praag" userId="d2248499-4cc7-4575-92a4-3dec06827e7f" providerId="ADAL" clId="{BFE59C42-213E-1642-9FF9-0614CE90CBBF}" dt="2024-10-13T07:44:02.920" v="2587" actId="2696"/>
          <pc:sldLayoutMkLst>
            <pc:docMk/>
            <pc:sldMasterMk cId="0" sldId="2147483673"/>
            <pc:sldLayoutMk cId="0" sldId="2147483651"/>
          </pc:sldLayoutMkLst>
        </pc:sldLayoutChg>
        <pc:sldLayoutChg chg="addSp modSp del">
          <pc:chgData name="Cassandra Gould Van Praag" userId="d2248499-4cc7-4575-92a4-3dec06827e7f" providerId="ADAL" clId="{BFE59C42-213E-1642-9FF9-0614CE90CBBF}" dt="2024-10-13T07:44:02.920" v="2587" actId="2696"/>
          <pc:sldLayoutMkLst>
            <pc:docMk/>
            <pc:sldMasterMk cId="0" sldId="2147483673"/>
            <pc:sldLayoutMk cId="0" sldId="2147483654"/>
          </pc:sldLayoutMkLst>
        </pc:sldLayoutChg>
        <pc:sldLayoutChg chg="del">
          <pc:chgData name="Cassandra Gould Van Praag" userId="d2248499-4cc7-4575-92a4-3dec06827e7f" providerId="ADAL" clId="{BFE59C42-213E-1642-9FF9-0614CE90CBBF}" dt="2024-10-13T07:44:02.920" v="2587" actId="2696"/>
          <pc:sldLayoutMkLst>
            <pc:docMk/>
            <pc:sldMasterMk cId="0" sldId="2147483673"/>
            <pc:sldLayoutMk cId="0" sldId="2147483656"/>
          </pc:sldLayoutMkLst>
        </pc:sldLayoutChg>
        <pc:sldLayoutChg chg="del">
          <pc:chgData name="Cassandra Gould Van Praag" userId="d2248499-4cc7-4575-92a4-3dec06827e7f" providerId="ADAL" clId="{BFE59C42-213E-1642-9FF9-0614CE90CBBF}" dt="2024-10-13T07:44:02.920" v="2587" actId="2696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Cassandra Gould Van Praag" userId="d2248499-4cc7-4575-92a4-3dec06827e7f" providerId="ADAL" clId="{BFE59C42-213E-1642-9FF9-0614CE90CBBF}" dt="2024-10-13T07:44:02.920" v="2587" actId="2696"/>
          <pc:sldLayoutMkLst>
            <pc:docMk/>
            <pc:sldMasterMk cId="0" sldId="2147483673"/>
            <pc:sldLayoutMk cId="0" sldId="2147483664"/>
          </pc:sldLayoutMkLst>
        </pc:sldLayoutChg>
        <pc:sldLayoutChg chg="addSp modSp mod">
          <pc:chgData name="Cassandra Gould Van Praag" userId="d2248499-4cc7-4575-92a4-3dec06827e7f" providerId="ADAL" clId="{BFE59C42-213E-1642-9FF9-0614CE90CBBF}" dt="2024-10-11T15:34:47.009" v="2306" actId="207"/>
          <pc:sldLayoutMkLst>
            <pc:docMk/>
            <pc:sldMasterMk cId="0" sldId="2147483673"/>
            <pc:sldLayoutMk cId="0" sldId="2147483666"/>
          </pc:sldLayoutMkLst>
        </pc:sldLayoutChg>
      </pc:sldMasterChg>
    </pc:docChg>
  </pc:docChgLst>
  <pc:docChgLst>
    <pc:chgData name="Cassandra Gould Van Praag" userId="d2248499-4cc7-4575-92a4-3dec06827e7f" providerId="ADAL" clId="{D2516C2F-B435-2145-A521-081DB1CA61D3}"/>
    <pc:docChg chg="undo redo custSel addSld delSld modSld sldOrd modMainMaster">
      <pc:chgData name="Cassandra Gould Van Praag" userId="d2248499-4cc7-4575-92a4-3dec06827e7f" providerId="ADAL" clId="{D2516C2F-B435-2145-A521-081DB1CA61D3}" dt="2024-09-23T22:59:56.784" v="8726" actId="2696"/>
      <pc:docMkLst>
        <pc:docMk/>
      </pc:docMkLst>
      <pc:sldChg chg="addSp delSp modSp del mod">
        <pc:chgData name="Cassandra Gould Van Praag" userId="d2248499-4cc7-4575-92a4-3dec06827e7f" providerId="ADAL" clId="{D2516C2F-B435-2145-A521-081DB1CA61D3}" dt="2024-09-23T10:36:18.680" v="201" actId="2696"/>
        <pc:sldMkLst>
          <pc:docMk/>
          <pc:sldMk cId="3168880321" sldId="256"/>
        </pc:sldMkLst>
      </pc:sldChg>
      <pc:sldChg chg="addSp delSp modSp mod ord">
        <pc:chgData name="Cassandra Gould Van Praag" userId="d2248499-4cc7-4575-92a4-3dec06827e7f" providerId="ADAL" clId="{D2516C2F-B435-2145-A521-081DB1CA61D3}" dt="2024-09-23T22:51:39.170" v="8682" actId="1036"/>
        <pc:sldMkLst>
          <pc:docMk/>
          <pc:sldMk cId="0" sldId="271"/>
        </pc:sldMkLst>
      </pc:sldChg>
      <pc:sldChg chg="delSp modSp mod">
        <pc:chgData name="Cassandra Gould Van Praag" userId="d2248499-4cc7-4575-92a4-3dec06827e7f" providerId="ADAL" clId="{D2516C2F-B435-2145-A521-081DB1CA61D3}" dt="2024-09-23T17:02:40.117" v="3854" actId="1035"/>
        <pc:sldMkLst>
          <pc:docMk/>
          <pc:sldMk cId="2458726796" sldId="310"/>
        </pc:sldMkLst>
      </pc:sldChg>
      <pc:sldChg chg="delSp modSp del mod">
        <pc:chgData name="Cassandra Gould Van Praag" userId="d2248499-4cc7-4575-92a4-3dec06827e7f" providerId="ADAL" clId="{D2516C2F-B435-2145-A521-081DB1CA61D3}" dt="2024-09-23T17:01:15.285" v="3781" actId="2696"/>
        <pc:sldMkLst>
          <pc:docMk/>
          <pc:sldMk cId="0" sldId="317"/>
        </pc:sldMkLst>
      </pc:sldChg>
      <pc:sldChg chg="delSp modSp mod">
        <pc:chgData name="Cassandra Gould Van Praag" userId="d2248499-4cc7-4575-92a4-3dec06827e7f" providerId="ADAL" clId="{D2516C2F-B435-2145-A521-081DB1CA61D3}" dt="2024-09-23T22:30:53.680" v="8242" actId="20577"/>
        <pc:sldMkLst>
          <pc:docMk/>
          <pc:sldMk cId="0" sldId="318"/>
        </pc:sldMkLst>
      </pc:sldChg>
      <pc:sldChg chg="addSp delSp modSp del mod">
        <pc:chgData name="Cassandra Gould Van Praag" userId="d2248499-4cc7-4575-92a4-3dec06827e7f" providerId="ADAL" clId="{D2516C2F-B435-2145-A521-081DB1CA61D3}" dt="2024-09-23T20:31:42.550" v="6759" actId="2696"/>
        <pc:sldMkLst>
          <pc:docMk/>
          <pc:sldMk cId="0" sldId="319"/>
        </pc:sldMkLst>
      </pc:sldChg>
      <pc:sldChg chg="delSp modSp mod">
        <pc:chgData name="Cassandra Gould Van Praag" userId="d2248499-4cc7-4575-92a4-3dec06827e7f" providerId="ADAL" clId="{D2516C2F-B435-2145-A521-081DB1CA61D3}" dt="2024-09-23T17:02:06.829" v="3810" actId="20577"/>
        <pc:sldMkLst>
          <pc:docMk/>
          <pc:sldMk cId="384202229" sldId="322"/>
        </pc:sldMkLst>
      </pc:sldChg>
      <pc:sldChg chg="addSp delSp modSp mod ord">
        <pc:chgData name="Cassandra Gould Van Praag" userId="d2248499-4cc7-4575-92a4-3dec06827e7f" providerId="ADAL" clId="{D2516C2F-B435-2145-A521-081DB1CA61D3}" dt="2024-09-23T21:42:07.883" v="7715"/>
        <pc:sldMkLst>
          <pc:docMk/>
          <pc:sldMk cId="623186235" sldId="326"/>
        </pc:sldMkLst>
      </pc:sldChg>
      <pc:sldChg chg="add del">
        <pc:chgData name="Cassandra Gould Van Praag" userId="d2248499-4cc7-4575-92a4-3dec06827e7f" providerId="ADAL" clId="{D2516C2F-B435-2145-A521-081DB1CA61D3}" dt="2024-09-23T17:14:16.169" v="4189" actId="2696"/>
        <pc:sldMkLst>
          <pc:docMk/>
          <pc:sldMk cId="3321650202" sldId="329"/>
        </pc:sldMkLst>
      </pc:sldChg>
      <pc:sldChg chg="del modAnim">
        <pc:chgData name="Cassandra Gould Van Praag" userId="d2248499-4cc7-4575-92a4-3dec06827e7f" providerId="ADAL" clId="{D2516C2F-B435-2145-A521-081DB1CA61D3}" dt="2024-09-23T17:22:37.884" v="4365" actId="2696"/>
        <pc:sldMkLst>
          <pc:docMk/>
          <pc:sldMk cId="1830158789" sldId="334"/>
        </pc:sldMkLst>
      </pc:sldChg>
      <pc:sldChg chg="addSp delSp modSp mod">
        <pc:chgData name="Cassandra Gould Van Praag" userId="d2248499-4cc7-4575-92a4-3dec06827e7f" providerId="ADAL" clId="{D2516C2F-B435-2145-A521-081DB1CA61D3}" dt="2024-09-23T22:25:23.036" v="8205" actId="1037"/>
        <pc:sldMkLst>
          <pc:docMk/>
          <pc:sldMk cId="1748449894" sldId="336"/>
        </pc:sldMkLst>
      </pc:sldChg>
      <pc:sldChg chg="modSp mod">
        <pc:chgData name="Cassandra Gould Van Praag" userId="d2248499-4cc7-4575-92a4-3dec06827e7f" providerId="ADAL" clId="{D2516C2F-B435-2145-A521-081DB1CA61D3}" dt="2024-09-23T13:36:00.464" v="2538" actId="14100"/>
        <pc:sldMkLst>
          <pc:docMk/>
          <pc:sldMk cId="1374340522" sldId="337"/>
        </pc:sldMkLst>
      </pc:sldChg>
      <pc:sldChg chg="addSp delSp modSp del mod delAnim">
        <pc:chgData name="Cassandra Gould Van Praag" userId="d2248499-4cc7-4575-92a4-3dec06827e7f" providerId="ADAL" clId="{D2516C2F-B435-2145-A521-081DB1CA61D3}" dt="2024-09-23T21:49:36.370" v="7883" actId="2696"/>
        <pc:sldMkLst>
          <pc:docMk/>
          <pc:sldMk cId="2914445144" sldId="338"/>
        </pc:sldMkLst>
      </pc:sldChg>
      <pc:sldChg chg="addSp delSp modSp del mod ord modAnim">
        <pc:chgData name="Cassandra Gould Van Praag" userId="d2248499-4cc7-4575-92a4-3dec06827e7f" providerId="ADAL" clId="{D2516C2F-B435-2145-A521-081DB1CA61D3}" dt="2024-09-23T21:17:11.417" v="7586" actId="2696"/>
        <pc:sldMkLst>
          <pc:docMk/>
          <pc:sldMk cId="1973883984" sldId="341"/>
        </pc:sldMkLst>
      </pc:sldChg>
      <pc:sldChg chg="addSp delSp modSp mod">
        <pc:chgData name="Cassandra Gould Van Praag" userId="d2248499-4cc7-4575-92a4-3dec06827e7f" providerId="ADAL" clId="{D2516C2F-B435-2145-A521-081DB1CA61D3}" dt="2024-09-23T22:49:47.459" v="8653" actId="20577"/>
        <pc:sldMkLst>
          <pc:docMk/>
          <pc:sldMk cId="2963472011" sldId="342"/>
        </pc:sldMkLst>
      </pc:sldChg>
      <pc:sldChg chg="addSp delSp modSp mod ord">
        <pc:chgData name="Cassandra Gould Van Praag" userId="d2248499-4cc7-4575-92a4-3dec06827e7f" providerId="ADAL" clId="{D2516C2F-B435-2145-A521-081DB1CA61D3}" dt="2024-09-23T20:43:08.249" v="7052" actId="1037"/>
        <pc:sldMkLst>
          <pc:docMk/>
          <pc:sldMk cId="80838934" sldId="343"/>
        </pc:sldMkLst>
      </pc:sldChg>
      <pc:sldChg chg="addSp delSp modSp add mod">
        <pc:chgData name="Cassandra Gould Van Praag" userId="d2248499-4cc7-4575-92a4-3dec06827e7f" providerId="ADAL" clId="{D2516C2F-B435-2145-A521-081DB1CA61D3}" dt="2024-09-23T22:22:44.743" v="8180" actId="1036"/>
        <pc:sldMkLst>
          <pc:docMk/>
          <pc:sldMk cId="908370030" sldId="344"/>
        </pc:sldMkLst>
        <pc:spChg chg="mod">
          <ac:chgData name="Cassandra Gould Van Praag" userId="d2248499-4cc7-4575-92a4-3dec06827e7f" providerId="ADAL" clId="{D2516C2F-B435-2145-A521-081DB1CA61D3}" dt="2024-09-23T20:38:50.023" v="6972" actId="1036"/>
          <ac:spMkLst>
            <pc:docMk/>
            <pc:sldMk cId="908370030" sldId="344"/>
            <ac:spMk id="2" creationId="{0EB732D8-3652-6BAD-CA9B-601B19AF9030}"/>
          </ac:spMkLst>
        </pc:spChg>
        <pc:spChg chg="mod">
          <ac:chgData name="Cassandra Gould Van Praag" userId="d2248499-4cc7-4575-92a4-3dec06827e7f" providerId="ADAL" clId="{D2516C2F-B435-2145-A521-081DB1CA61D3}" dt="2024-09-23T20:38:41.878" v="6966" actId="20577"/>
          <ac:spMkLst>
            <pc:docMk/>
            <pc:sldMk cId="908370030" sldId="344"/>
            <ac:spMk id="3" creationId="{4C3ABF60-2CB7-E132-777C-9F89618DA987}"/>
          </ac:spMkLst>
        </pc:spChg>
        <pc:spChg chg="add mod">
          <ac:chgData name="Cassandra Gould Van Praag" userId="d2248499-4cc7-4575-92a4-3dec06827e7f" providerId="ADAL" clId="{D2516C2F-B435-2145-A521-081DB1CA61D3}" dt="2024-09-23T22:22:44.743" v="8180" actId="1036"/>
          <ac:spMkLst>
            <pc:docMk/>
            <pc:sldMk cId="908370030" sldId="344"/>
            <ac:spMk id="9" creationId="{9CF28E4A-AD43-75D2-7D15-F1A895842577}"/>
          </ac:spMkLst>
        </pc:spChg>
        <pc:spChg chg="add mod">
          <ac:chgData name="Cassandra Gould Van Praag" userId="d2248499-4cc7-4575-92a4-3dec06827e7f" providerId="ADAL" clId="{D2516C2F-B435-2145-A521-081DB1CA61D3}" dt="2024-09-23T20:39:16.631" v="6991" actId="1036"/>
          <ac:spMkLst>
            <pc:docMk/>
            <pc:sldMk cId="908370030" sldId="344"/>
            <ac:spMk id="10" creationId="{25A09F79-17DA-AA2B-4675-9E881C9C9453}"/>
          </ac:spMkLst>
        </pc:spChg>
        <pc:spChg chg="add mod">
          <ac:chgData name="Cassandra Gould Van Praag" userId="d2248499-4cc7-4575-92a4-3dec06827e7f" providerId="ADAL" clId="{D2516C2F-B435-2145-A521-081DB1CA61D3}" dt="2024-09-23T20:39:12.221" v="6984" actId="14100"/>
          <ac:spMkLst>
            <pc:docMk/>
            <pc:sldMk cId="908370030" sldId="344"/>
            <ac:spMk id="11" creationId="{AC0AC2FA-23C1-17AA-0AEB-91F71109E3DD}"/>
          </ac:spMkLst>
        </pc:spChg>
      </pc:sldChg>
      <pc:sldChg chg="addSp delSp modSp add mod ord">
        <pc:chgData name="Cassandra Gould Van Praag" userId="d2248499-4cc7-4575-92a4-3dec06827e7f" providerId="ADAL" clId="{D2516C2F-B435-2145-A521-081DB1CA61D3}" dt="2024-09-23T21:02:02.716" v="7261" actId="14100"/>
        <pc:sldMkLst>
          <pc:docMk/>
          <pc:sldMk cId="3701996216" sldId="345"/>
        </pc:sldMkLst>
      </pc:sldChg>
      <pc:sldChg chg="addSp delSp modSp add mod">
        <pc:chgData name="Cassandra Gould Van Praag" userId="d2248499-4cc7-4575-92a4-3dec06827e7f" providerId="ADAL" clId="{D2516C2F-B435-2145-A521-081DB1CA61D3}" dt="2024-09-23T21:02:11.036" v="7262"/>
        <pc:sldMkLst>
          <pc:docMk/>
          <pc:sldMk cId="3919171484" sldId="346"/>
        </pc:sldMkLst>
      </pc:sldChg>
      <pc:sldChg chg="addSp delSp modSp add mod">
        <pc:chgData name="Cassandra Gould Van Praag" userId="d2248499-4cc7-4575-92a4-3dec06827e7f" providerId="ADAL" clId="{D2516C2F-B435-2145-A521-081DB1CA61D3}" dt="2024-09-23T21:02:17.498" v="7264"/>
        <pc:sldMkLst>
          <pc:docMk/>
          <pc:sldMk cId="2398326632" sldId="347"/>
        </pc:sldMkLst>
      </pc:sldChg>
      <pc:sldChg chg="addSp delSp modSp add mod ord">
        <pc:chgData name="Cassandra Gould Van Praag" userId="d2248499-4cc7-4575-92a4-3dec06827e7f" providerId="ADAL" clId="{D2516C2F-B435-2145-A521-081DB1CA61D3}" dt="2024-09-23T22:51:14.173" v="8662" actId="1038"/>
        <pc:sldMkLst>
          <pc:docMk/>
          <pc:sldMk cId="3830022479" sldId="348"/>
        </pc:sldMkLst>
      </pc:sldChg>
      <pc:sldChg chg="new del">
        <pc:chgData name="Cassandra Gould Van Praag" userId="d2248499-4cc7-4575-92a4-3dec06827e7f" providerId="ADAL" clId="{D2516C2F-B435-2145-A521-081DB1CA61D3}" dt="2024-09-23T13:05:14.808" v="1764" actId="2696"/>
        <pc:sldMkLst>
          <pc:docMk/>
          <pc:sldMk cId="2113477838" sldId="349"/>
        </pc:sldMkLst>
      </pc:sldChg>
      <pc:sldChg chg="addSp delSp modSp add mod ord">
        <pc:chgData name="Cassandra Gould Van Praag" userId="d2248499-4cc7-4575-92a4-3dec06827e7f" providerId="ADAL" clId="{D2516C2F-B435-2145-A521-081DB1CA61D3}" dt="2024-09-23T22:53:24.759" v="8725" actId="20577"/>
        <pc:sldMkLst>
          <pc:docMk/>
          <pc:sldMk cId="4231670704" sldId="349"/>
        </pc:sldMkLst>
      </pc:sldChg>
      <pc:sldChg chg="addSp delSp modSp add mod ord">
        <pc:chgData name="Cassandra Gould Van Praag" userId="d2248499-4cc7-4575-92a4-3dec06827e7f" providerId="ADAL" clId="{D2516C2F-B435-2145-A521-081DB1CA61D3}" dt="2024-09-23T22:47:56.567" v="8609" actId="113"/>
        <pc:sldMkLst>
          <pc:docMk/>
          <pc:sldMk cId="3506695706" sldId="350"/>
        </pc:sldMkLst>
      </pc:sldChg>
      <pc:sldChg chg="addSp delSp modSp add mod ord">
        <pc:chgData name="Cassandra Gould Van Praag" userId="d2248499-4cc7-4575-92a4-3dec06827e7f" providerId="ADAL" clId="{D2516C2F-B435-2145-A521-081DB1CA61D3}" dt="2024-09-23T22:52:45.874" v="8724" actId="20577"/>
        <pc:sldMkLst>
          <pc:docMk/>
          <pc:sldMk cId="1797957840" sldId="351"/>
        </pc:sldMkLst>
      </pc:sldChg>
      <pc:sldChg chg="addSp modSp add mod ord">
        <pc:chgData name="Cassandra Gould Van Praag" userId="d2248499-4cc7-4575-92a4-3dec06827e7f" providerId="ADAL" clId="{D2516C2F-B435-2145-A521-081DB1CA61D3}" dt="2024-09-23T22:52:26.428" v="8686" actId="20577"/>
        <pc:sldMkLst>
          <pc:docMk/>
          <pc:sldMk cId="673300899" sldId="352"/>
        </pc:sldMkLst>
      </pc:sldChg>
      <pc:sldChg chg="modSp add del mod">
        <pc:chgData name="Cassandra Gould Van Praag" userId="d2248499-4cc7-4575-92a4-3dec06827e7f" providerId="ADAL" clId="{D2516C2F-B435-2145-A521-081DB1CA61D3}" dt="2024-09-23T19:29:48.984" v="5715" actId="2696"/>
        <pc:sldMkLst>
          <pc:docMk/>
          <pc:sldMk cId="3480987832" sldId="353"/>
        </pc:sldMkLst>
      </pc:sldChg>
      <pc:sldChg chg="addSp delSp modSp add mod ord">
        <pc:chgData name="Cassandra Gould Van Praag" userId="d2248499-4cc7-4575-92a4-3dec06827e7f" providerId="ADAL" clId="{D2516C2F-B435-2145-A521-081DB1CA61D3}" dt="2024-09-23T21:10:27.187" v="7475" actId="1076"/>
        <pc:sldMkLst>
          <pc:docMk/>
          <pc:sldMk cId="1658044046" sldId="354"/>
        </pc:sldMkLst>
      </pc:sldChg>
      <pc:sldChg chg="addSp delSp modSp add mod">
        <pc:chgData name="Cassandra Gould Van Praag" userId="d2248499-4cc7-4575-92a4-3dec06827e7f" providerId="ADAL" clId="{D2516C2F-B435-2145-A521-081DB1CA61D3}" dt="2024-09-23T21:00:11.076" v="7252" actId="1076"/>
        <pc:sldMkLst>
          <pc:docMk/>
          <pc:sldMk cId="4232683377" sldId="355"/>
        </pc:sldMkLst>
      </pc:sldChg>
      <pc:sldChg chg="addSp delSp modSp add mod delAnim">
        <pc:chgData name="Cassandra Gould Van Praag" userId="d2248499-4cc7-4575-92a4-3dec06827e7f" providerId="ADAL" clId="{D2516C2F-B435-2145-A521-081DB1CA61D3}" dt="2024-09-23T16:51:22.132" v="3578" actId="20577"/>
        <pc:sldMkLst>
          <pc:docMk/>
          <pc:sldMk cId="1094793932" sldId="356"/>
        </pc:sldMkLst>
      </pc:sldChg>
      <pc:sldChg chg="addSp delSp modSp add mod">
        <pc:chgData name="Cassandra Gould Van Praag" userId="d2248499-4cc7-4575-92a4-3dec06827e7f" providerId="ADAL" clId="{D2516C2F-B435-2145-A521-081DB1CA61D3}" dt="2024-09-23T22:29:34.605" v="8229" actId="20577"/>
        <pc:sldMkLst>
          <pc:docMk/>
          <pc:sldMk cId="1053209528" sldId="357"/>
        </pc:sldMkLst>
        <pc:spChg chg="add mod">
          <ac:chgData name="Cassandra Gould Van Praag" userId="d2248499-4cc7-4575-92a4-3dec06827e7f" providerId="ADAL" clId="{D2516C2F-B435-2145-A521-081DB1CA61D3}" dt="2024-09-23T22:29:34.605" v="8229" actId="20577"/>
          <ac:spMkLst>
            <pc:docMk/>
            <pc:sldMk cId="1053209528" sldId="357"/>
            <ac:spMk id="3" creationId="{033ADAA8-BD47-5CC9-78E9-8941B2B261F3}"/>
          </ac:spMkLst>
        </pc:spChg>
        <pc:spChg chg="mod">
          <ac:chgData name="Cassandra Gould Van Praag" userId="d2248499-4cc7-4575-92a4-3dec06827e7f" providerId="ADAL" clId="{D2516C2F-B435-2145-A521-081DB1CA61D3}" dt="2024-09-23T16:51:08.658" v="3563" actId="20577"/>
          <ac:spMkLst>
            <pc:docMk/>
            <pc:sldMk cId="1053209528" sldId="357"/>
            <ac:spMk id="392" creationId="{00000000-0000-0000-0000-000000000000}"/>
          </ac:spMkLst>
        </pc:spChg>
      </pc:sldChg>
      <pc:sldChg chg="addSp delSp modSp add del mod">
        <pc:chgData name="Cassandra Gould Van Praag" userId="d2248499-4cc7-4575-92a4-3dec06827e7f" providerId="ADAL" clId="{D2516C2F-B435-2145-A521-081DB1CA61D3}" dt="2024-09-23T22:59:56.784" v="8726" actId="2696"/>
        <pc:sldMkLst>
          <pc:docMk/>
          <pc:sldMk cId="2158189212" sldId="358"/>
        </pc:sldMkLst>
      </pc:sldChg>
      <pc:sldChg chg="addSp delSp modSp add mod">
        <pc:chgData name="Cassandra Gould Van Praag" userId="d2248499-4cc7-4575-92a4-3dec06827e7f" providerId="ADAL" clId="{D2516C2F-B435-2145-A521-081DB1CA61D3}" dt="2024-09-23T21:42:39.133" v="7723" actId="478"/>
        <pc:sldMkLst>
          <pc:docMk/>
          <pc:sldMk cId="3050860882" sldId="359"/>
        </pc:sldMkLst>
      </pc:sldChg>
      <pc:sldChg chg="addSp delSp modSp add mod ord">
        <pc:chgData name="Cassandra Gould Van Praag" userId="d2248499-4cc7-4575-92a4-3dec06827e7f" providerId="ADAL" clId="{D2516C2F-B435-2145-A521-081DB1CA61D3}" dt="2024-09-23T21:42:14.423" v="7717"/>
        <pc:sldMkLst>
          <pc:docMk/>
          <pc:sldMk cId="3422066180" sldId="360"/>
        </pc:sldMkLst>
      </pc:sldChg>
      <pc:sldChg chg="addSp delSp modSp add del mod ord addAnim delAnim">
        <pc:chgData name="Cassandra Gould Van Praag" userId="d2248499-4cc7-4575-92a4-3dec06827e7f" providerId="ADAL" clId="{D2516C2F-B435-2145-A521-081DB1CA61D3}" dt="2024-09-23T17:14:19.661" v="4190" actId="2696"/>
        <pc:sldMkLst>
          <pc:docMk/>
          <pc:sldMk cId="445236884" sldId="361"/>
        </pc:sldMkLst>
      </pc:sldChg>
      <pc:sldChg chg="add del">
        <pc:chgData name="Cassandra Gould Van Praag" userId="d2248499-4cc7-4575-92a4-3dec06827e7f" providerId="ADAL" clId="{D2516C2F-B435-2145-A521-081DB1CA61D3}" dt="2024-09-23T17:01:18.264" v="3782" actId="2696"/>
        <pc:sldMkLst>
          <pc:docMk/>
          <pc:sldMk cId="3792945302" sldId="361"/>
        </pc:sldMkLst>
      </pc:sldChg>
      <pc:sldChg chg="addSp delSp modSp add mod ord">
        <pc:chgData name="Cassandra Gould Van Praag" userId="d2248499-4cc7-4575-92a4-3dec06827e7f" providerId="ADAL" clId="{D2516C2F-B435-2145-A521-081DB1CA61D3}" dt="2024-09-23T22:33:23.658" v="8286" actId="20577"/>
        <pc:sldMkLst>
          <pc:docMk/>
          <pc:sldMk cId="4278916991" sldId="361"/>
        </pc:sldMkLst>
      </pc:sldChg>
      <pc:sldChg chg="addSp delSp modSp add mod modAnim">
        <pc:chgData name="Cassandra Gould Van Praag" userId="d2248499-4cc7-4575-92a4-3dec06827e7f" providerId="ADAL" clId="{D2516C2F-B435-2145-A521-081DB1CA61D3}" dt="2024-09-23T17:19:37.352" v="4361" actId="478"/>
        <pc:sldMkLst>
          <pc:docMk/>
          <pc:sldMk cId="916393338" sldId="362"/>
        </pc:sldMkLst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2509674170" sldId="362"/>
        </pc:sldMkLst>
      </pc:sldChg>
      <pc:sldChg chg="add del">
        <pc:chgData name="Cassandra Gould Van Praag" userId="d2248499-4cc7-4575-92a4-3dec06827e7f" providerId="ADAL" clId="{D2516C2F-B435-2145-A521-081DB1CA61D3}" dt="2024-09-23T17:18:32.410" v="4339" actId="2890"/>
        <pc:sldMkLst>
          <pc:docMk/>
          <pc:sldMk cId="3116264285" sldId="362"/>
        </pc:sldMkLst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1617766600" sldId="363"/>
        </pc:sldMkLst>
      </pc:sldChg>
      <pc:sldChg chg="delSp modSp add mod">
        <pc:chgData name="Cassandra Gould Van Praag" userId="d2248499-4cc7-4575-92a4-3dec06827e7f" providerId="ADAL" clId="{D2516C2F-B435-2145-A521-081DB1CA61D3}" dt="2024-09-23T17:22:21.804" v="4364" actId="478"/>
        <pc:sldMkLst>
          <pc:docMk/>
          <pc:sldMk cId="2829959639" sldId="363"/>
        </pc:sldMkLst>
      </pc:sldChg>
      <pc:sldChg chg="add">
        <pc:chgData name="Cassandra Gould Van Praag" userId="d2248499-4cc7-4575-92a4-3dec06827e7f" providerId="ADAL" clId="{D2516C2F-B435-2145-A521-081DB1CA61D3}" dt="2024-09-23T17:19:20.469" v="4352" actId="2890"/>
        <pc:sldMkLst>
          <pc:docMk/>
          <pc:sldMk cId="3655433821" sldId="364"/>
        </pc:sldMkLst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4285120916" sldId="364"/>
        </pc:sldMkLst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881149577" sldId="365"/>
        </pc:sldMkLst>
      </pc:sldChg>
      <pc:sldChg chg="add del">
        <pc:chgData name="Cassandra Gould Van Praag" userId="d2248499-4cc7-4575-92a4-3dec06827e7f" providerId="ADAL" clId="{D2516C2F-B435-2145-A521-081DB1CA61D3}" dt="2024-09-23T17:22:56.415" v="4366" actId="2696"/>
        <pc:sldMkLst>
          <pc:docMk/>
          <pc:sldMk cId="943045925" sldId="365"/>
        </pc:sldMkLst>
      </pc:sldChg>
      <pc:sldChg chg="addSp delSp modSp add mod">
        <pc:chgData name="Cassandra Gould Van Praag" userId="d2248499-4cc7-4575-92a4-3dec06827e7f" providerId="ADAL" clId="{D2516C2F-B435-2145-A521-081DB1CA61D3}" dt="2024-09-23T22:36:08.210" v="8307"/>
        <pc:sldMkLst>
          <pc:docMk/>
          <pc:sldMk cId="3289027848" sldId="365"/>
        </pc:sldMkLst>
      </pc:sldChg>
      <pc:sldChg chg="addSp delSp modSp add mod ord">
        <pc:chgData name="Cassandra Gould Van Praag" userId="d2248499-4cc7-4575-92a4-3dec06827e7f" providerId="ADAL" clId="{D2516C2F-B435-2145-A521-081DB1CA61D3}" dt="2024-09-23T21:15:26.948" v="7576"/>
        <pc:sldMkLst>
          <pc:docMk/>
          <pc:sldMk cId="262602554" sldId="366"/>
        </pc:sldMkLst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3261155258" sldId="366"/>
        </pc:sldMkLst>
      </pc:sldChg>
      <pc:sldChg chg="add del">
        <pc:chgData name="Cassandra Gould Van Praag" userId="d2248499-4cc7-4575-92a4-3dec06827e7f" providerId="ADAL" clId="{D2516C2F-B435-2145-A521-081DB1CA61D3}" dt="2024-09-23T17:22:56.415" v="4366" actId="2696"/>
        <pc:sldMkLst>
          <pc:docMk/>
          <pc:sldMk cId="3846242248" sldId="366"/>
        </pc:sldMkLst>
      </pc:sldChg>
      <pc:sldChg chg="add del">
        <pc:chgData name="Cassandra Gould Van Praag" userId="d2248499-4cc7-4575-92a4-3dec06827e7f" providerId="ADAL" clId="{D2516C2F-B435-2145-A521-081DB1CA61D3}" dt="2024-09-23T19:02:57.258" v="5328" actId="2696"/>
        <pc:sldMkLst>
          <pc:docMk/>
          <pc:sldMk cId="143673130" sldId="367"/>
        </pc:sldMkLst>
      </pc:sldChg>
      <pc:sldChg chg="add del">
        <pc:chgData name="Cassandra Gould Van Praag" userId="d2248499-4cc7-4575-92a4-3dec06827e7f" providerId="ADAL" clId="{D2516C2F-B435-2145-A521-081DB1CA61D3}" dt="2024-09-23T21:03:46.336" v="7331" actId="2696"/>
        <pc:sldMkLst>
          <pc:docMk/>
          <pc:sldMk cId="1887329792" sldId="367"/>
        </pc:sldMkLst>
      </pc:sldChg>
      <pc:sldChg chg="modSp add del mod">
        <pc:chgData name="Cassandra Gould Van Praag" userId="d2248499-4cc7-4575-92a4-3dec06827e7f" providerId="ADAL" clId="{D2516C2F-B435-2145-A521-081DB1CA61D3}" dt="2024-09-23T19:02:05.674" v="5321" actId="2696"/>
        <pc:sldMkLst>
          <pc:docMk/>
          <pc:sldMk cId="2343675600" sldId="367"/>
        </pc:sldMkLst>
      </pc:sldChg>
      <pc:sldChg chg="delSp add del mod ord">
        <pc:chgData name="Cassandra Gould Van Praag" userId="d2248499-4cc7-4575-92a4-3dec06827e7f" providerId="ADAL" clId="{D2516C2F-B435-2145-A521-081DB1CA61D3}" dt="2024-09-23T22:39:46.109" v="8411" actId="2696"/>
        <pc:sldMkLst>
          <pc:docMk/>
          <pc:sldMk cId="2514621775" sldId="367"/>
        </pc:sldMkLst>
      </pc:sldChg>
      <pc:sldChg chg="add del">
        <pc:chgData name="Cassandra Gould Van Praag" userId="d2248499-4cc7-4575-92a4-3dec06827e7f" providerId="ADAL" clId="{D2516C2F-B435-2145-A521-081DB1CA61D3}" dt="2024-09-23T20:27:55.557" v="6750" actId="2696"/>
        <pc:sldMkLst>
          <pc:docMk/>
          <pc:sldMk cId="3564161355" sldId="367"/>
        </pc:sldMkLst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3740651081" sldId="367"/>
        </pc:sldMkLst>
      </pc:sldChg>
      <pc:sldChg chg="add del">
        <pc:chgData name="Cassandra Gould Van Praag" userId="d2248499-4cc7-4575-92a4-3dec06827e7f" providerId="ADAL" clId="{D2516C2F-B435-2145-A521-081DB1CA61D3}" dt="2024-09-23T17:22:56.415" v="4366" actId="2696"/>
        <pc:sldMkLst>
          <pc:docMk/>
          <pc:sldMk cId="3866424679" sldId="367"/>
        </pc:sldMkLst>
      </pc:sldChg>
      <pc:sldChg chg="delSp modSp add mod ord">
        <pc:chgData name="Cassandra Gould Van Praag" userId="d2248499-4cc7-4575-92a4-3dec06827e7f" providerId="ADAL" clId="{D2516C2F-B435-2145-A521-081DB1CA61D3}" dt="2024-09-23T22:46:26.658" v="8605" actId="20577"/>
        <pc:sldMkLst>
          <pc:docMk/>
          <pc:sldMk cId="1516051480" sldId="368"/>
        </pc:sldMkLst>
      </pc:sldChg>
      <pc:sldChg chg="add del">
        <pc:chgData name="Cassandra Gould Van Praag" userId="d2248499-4cc7-4575-92a4-3dec06827e7f" providerId="ADAL" clId="{D2516C2F-B435-2145-A521-081DB1CA61D3}" dt="2024-09-23T17:18:12.781" v="4336" actId="2696"/>
        <pc:sldMkLst>
          <pc:docMk/>
          <pc:sldMk cId="2456011516" sldId="368"/>
        </pc:sldMkLst>
      </pc:sldChg>
      <pc:sldChg chg="add del">
        <pc:chgData name="Cassandra Gould Van Praag" userId="d2248499-4cc7-4575-92a4-3dec06827e7f" providerId="ADAL" clId="{D2516C2F-B435-2145-A521-081DB1CA61D3}" dt="2024-09-23T19:02:57.258" v="5328" actId="2696"/>
        <pc:sldMkLst>
          <pc:docMk/>
          <pc:sldMk cId="3291120872" sldId="368"/>
        </pc:sldMkLst>
      </pc:sldChg>
      <pc:sldChg chg="modSp add mod ord">
        <pc:chgData name="Cassandra Gould Van Praag" userId="d2248499-4cc7-4575-92a4-3dec06827e7f" providerId="ADAL" clId="{D2516C2F-B435-2145-A521-081DB1CA61D3}" dt="2024-09-23T21:18:11.061" v="7603" actId="20577"/>
        <pc:sldMkLst>
          <pc:docMk/>
          <pc:sldMk cId="1828573151" sldId="369"/>
        </pc:sldMkLst>
      </pc:sldChg>
      <pc:sldChg chg="add del">
        <pc:chgData name="Cassandra Gould Van Praag" userId="d2248499-4cc7-4575-92a4-3dec06827e7f" providerId="ADAL" clId="{D2516C2F-B435-2145-A521-081DB1CA61D3}" dt="2024-09-23T19:02:57.258" v="5328" actId="2696"/>
        <pc:sldMkLst>
          <pc:docMk/>
          <pc:sldMk cId="4271376197" sldId="369"/>
        </pc:sldMkLst>
      </pc:sldChg>
      <pc:sldChg chg="addSp delSp modSp add del mod">
        <pc:chgData name="Cassandra Gould Van Praag" userId="d2248499-4cc7-4575-92a4-3dec06827e7f" providerId="ADAL" clId="{D2516C2F-B435-2145-A521-081DB1CA61D3}" dt="2024-09-23T22:09:15.176" v="8078" actId="2696"/>
        <pc:sldMkLst>
          <pc:docMk/>
          <pc:sldMk cId="1430755080" sldId="370"/>
        </pc:sldMkLst>
      </pc:sldChg>
      <pc:sldChg chg="addSp delSp modSp add mod">
        <pc:chgData name="Cassandra Gould Van Praag" userId="d2248499-4cc7-4575-92a4-3dec06827e7f" providerId="ADAL" clId="{D2516C2F-B435-2145-A521-081DB1CA61D3}" dt="2024-09-23T22:21:52.732" v="8177"/>
        <pc:sldMkLst>
          <pc:docMk/>
          <pc:sldMk cId="2907208653" sldId="371"/>
        </pc:sldMkLst>
      </pc:sldChg>
      <pc:sldChg chg="add del">
        <pc:chgData name="Cassandra Gould Van Praag" userId="d2248499-4cc7-4575-92a4-3dec06827e7f" providerId="ADAL" clId="{D2516C2F-B435-2145-A521-081DB1CA61D3}" dt="2024-09-23T22:21:58.326" v="8178" actId="2696"/>
        <pc:sldMkLst>
          <pc:docMk/>
          <pc:sldMk cId="1474748082" sldId="372"/>
        </pc:sldMkLst>
      </pc:sldChg>
      <pc:sldChg chg="delSp add del mod">
        <pc:chgData name="Cassandra Gould Van Praag" userId="d2248499-4cc7-4575-92a4-3dec06827e7f" providerId="ADAL" clId="{D2516C2F-B435-2145-A521-081DB1CA61D3}" dt="2024-09-23T22:06:22.265" v="8065" actId="2696"/>
        <pc:sldMkLst>
          <pc:docMk/>
          <pc:sldMk cId="1784401545" sldId="372"/>
        </pc:sldMkLst>
      </pc:sldChg>
      <pc:sldChg chg="modSp add mod">
        <pc:chgData name="Cassandra Gould Van Praag" userId="d2248499-4cc7-4575-92a4-3dec06827e7f" providerId="ADAL" clId="{D2516C2F-B435-2145-A521-081DB1CA61D3}" dt="2024-09-23T22:50:01.278" v="8654" actId="12788"/>
        <pc:sldMkLst>
          <pc:docMk/>
          <pc:sldMk cId="3106520116" sldId="372"/>
        </pc:sldMkLst>
      </pc:sldChg>
      <pc:sldChg chg="add del">
        <pc:chgData name="Cassandra Gould Van Praag" userId="d2248499-4cc7-4575-92a4-3dec06827e7f" providerId="ADAL" clId="{D2516C2F-B435-2145-A521-081DB1CA61D3}" dt="2024-09-23T10:14:37.176" v="10" actId="2696"/>
        <pc:sldMkLst>
          <pc:docMk/>
          <pc:sldMk cId="3644910389" sldId="814"/>
        </pc:sldMkLst>
      </pc:sldChg>
      <pc:sldMasterChg chg="addSp delSp modSp mod delSldLayout modSldLayout">
        <pc:chgData name="Cassandra Gould Van Praag" userId="d2248499-4cc7-4575-92a4-3dec06827e7f" providerId="ADAL" clId="{D2516C2F-B435-2145-A521-081DB1CA61D3}" dt="2024-09-23T17:01:18.264" v="3782" actId="2696"/>
        <pc:sldMasterMkLst>
          <pc:docMk/>
          <pc:sldMasterMk cId="0" sldId="2147483673"/>
        </pc:sldMasterMkLst>
        <pc:spChg chg="mod">
          <ac:chgData name="Cassandra Gould Van Praag" userId="d2248499-4cc7-4575-92a4-3dec06827e7f" providerId="ADAL" clId="{D2516C2F-B435-2145-A521-081DB1CA61D3}" dt="2024-09-23T10:29:21.064" v="147"/>
          <ac:spMkLst>
            <pc:docMk/>
            <pc:sldMasterMk cId="0" sldId="2147483673"/>
            <ac:spMk id="10" creationId="{82AFDACB-9CFB-6CA5-36E4-0B00D09E1241}"/>
          </ac:spMkLst>
        </pc:spChg>
        <pc:spChg chg="mod">
          <ac:chgData name="Cassandra Gould Van Praag" userId="d2248499-4cc7-4575-92a4-3dec06827e7f" providerId="ADAL" clId="{D2516C2F-B435-2145-A521-081DB1CA61D3}" dt="2024-09-23T10:38:10.012" v="293" actId="20577"/>
          <ac:spMkLst>
            <pc:docMk/>
            <pc:sldMasterMk cId="0" sldId="2147483673"/>
            <ac:spMk id="11" creationId="{6E2C7E8D-AB78-4A42-769C-99D674694177}"/>
          </ac:spMkLst>
        </pc:spChg>
        <pc:picChg chg="add mod">
          <ac:chgData name="Cassandra Gould Van Praag" userId="d2248499-4cc7-4575-92a4-3dec06827e7f" providerId="ADAL" clId="{D2516C2F-B435-2145-A521-081DB1CA61D3}" dt="2024-09-23T10:34:43.297" v="191" actId="1035"/>
          <ac:picMkLst>
            <pc:docMk/>
            <pc:sldMasterMk cId="0" sldId="2147483673"/>
            <ac:picMk id="14" creationId="{FF5F7FE9-4C1A-1592-3141-B143D7BE5F13}"/>
          </ac:picMkLst>
        </pc:picChg>
        <pc:sldLayoutChg chg="addSp delSp modSp mod">
          <pc:chgData name="Cassandra Gould Van Praag" userId="d2248499-4cc7-4575-92a4-3dec06827e7f" providerId="ADAL" clId="{D2516C2F-B435-2145-A521-081DB1CA61D3}" dt="2024-09-23T10:29:04.366" v="145" actId="478"/>
          <pc:sldLayoutMkLst>
            <pc:docMk/>
            <pc:sldMasterMk cId="0" sldId="2147483673"/>
            <pc:sldLayoutMk cId="0" sldId="2147483648"/>
          </pc:sldLayoutMkLst>
        </pc:sldLayoutChg>
        <pc:sldLayoutChg chg="del">
          <pc:chgData name="Cassandra Gould Van Praag" userId="d2248499-4cc7-4575-92a4-3dec06827e7f" providerId="ADAL" clId="{D2516C2F-B435-2145-A521-081DB1CA61D3}" dt="2024-09-23T17:01:18.264" v="3782" actId="2696"/>
          <pc:sldLayoutMkLst>
            <pc:docMk/>
            <pc:sldMasterMk cId="0" sldId="2147483673"/>
            <pc:sldLayoutMk cId="0" sldId="2147483649"/>
          </pc:sldLayoutMkLst>
        </pc:sldLayoutChg>
        <pc:sldLayoutChg chg="del">
          <pc:chgData name="Cassandra Gould Van Praag" userId="d2248499-4cc7-4575-92a4-3dec06827e7f" providerId="ADAL" clId="{D2516C2F-B435-2145-A521-081DB1CA61D3}" dt="2024-09-23T10:14:37.176" v="10" actId="2696"/>
          <pc:sldLayoutMkLst>
            <pc:docMk/>
            <pc:sldMasterMk cId="0" sldId="2147483673"/>
            <pc:sldLayoutMk cId="3899892894" sldId="214748367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3B79A5-5B8B-B140-AA7A-ACAF887B230A}" type="doc">
      <dgm:prSet loTypeId="urn:microsoft.com/office/officeart/2005/8/layout/bProcess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BC9A8494-A56D-7E43-8209-EFB7BCB7F410}">
      <dgm:prSet phldrT="[Text]"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1. Stakeholder research</a:t>
          </a:r>
          <a:endParaRPr lang="en-GB" sz="1000" dirty="0">
            <a:solidFill>
              <a:schemeClr val="bg1">
                <a:lumMod val="25000"/>
              </a:schemeClr>
            </a:solidFill>
          </a:endParaRP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Collate information about active communities, activities, policies, actors in open research. </a:t>
          </a:r>
        </a:p>
      </dgm:t>
    </dgm:pt>
    <dgm:pt modelId="{913FC625-1D75-ED4F-86F5-21A913F6FEF9}" type="parTrans" cxnId="{2067B945-167B-F044-8165-61098C5C9598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BBA7D417-912A-E748-A119-AE27753023FF}" type="sibTrans" cxnId="{2067B945-167B-F044-8165-61098C5C9598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D5E3F1A5-5B8A-8C42-95CF-881B10416133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2. Stakeholder engagement</a:t>
          </a:r>
          <a:endParaRPr lang="en-GB" sz="1000" dirty="0">
            <a:solidFill>
              <a:schemeClr val="bg1">
                <a:lumMod val="25000"/>
              </a:schemeClr>
            </a:solidFill>
          </a:endParaRP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Building Community of Developers and Community of Users. Listening.</a:t>
          </a:r>
        </a:p>
      </dgm:t>
    </dgm:pt>
    <dgm:pt modelId="{0290ED8A-E39B-2D4A-B073-6CDD7D3A0FB8}" type="parTrans" cxnId="{27932294-3E24-1643-8F61-B2D7964B381C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ECF1C4F9-2AFF-6A49-B25C-560F48C93FDD}" type="sibTrans" cxnId="{27932294-3E24-1643-8F61-B2D7964B381C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5F080860-82FB-8F40-8909-6EB434C7E7FD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3. Tool development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Open by design</a:t>
          </a:r>
        </a:p>
      </dgm:t>
    </dgm:pt>
    <dgm:pt modelId="{FC0A7F79-77BF-F24B-BD13-71C21682DEEC}" type="parTrans" cxnId="{4EFC48D8-742B-5040-8C7B-73695C234146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B611D8DE-A414-2040-803A-C71FBE76146A}" type="sibTrans" cxnId="{4EFC48D8-742B-5040-8C7B-73695C234146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7B37A9F5-9F68-2B42-9FB1-B554D0648624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4. Engagement (Phase 1)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Publish and socialise </a:t>
          </a:r>
          <a:r>
            <a:rPr lang="en-GB" sz="1000" dirty="0" err="1">
              <a:solidFill>
                <a:schemeClr val="bg1">
                  <a:lumMod val="25000"/>
                </a:schemeClr>
              </a:solidFill>
            </a:rPr>
            <a:t>CoRM</a:t>
          </a:r>
          <a:r>
            <a:rPr lang="en-GB" sz="1000" dirty="0">
              <a:solidFill>
                <a:schemeClr val="bg1">
                  <a:lumMod val="25000"/>
                </a:schemeClr>
              </a:solidFill>
            </a:rPr>
            <a:t> for early community updates and improvement of user experience.</a:t>
          </a:r>
        </a:p>
      </dgm:t>
    </dgm:pt>
    <dgm:pt modelId="{F9B15FB9-6C3E-4544-A9F9-A49EDA2AAA93}" type="parTrans" cxnId="{836B0A0A-CC64-054A-91FD-2B486D7B422A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DC18B53B-AF94-2044-83CF-60A3F506BABA}" type="sibTrans" cxnId="{836B0A0A-CC64-054A-91FD-2B486D7B422A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CACBAEA1-0967-8248-A7F7-38B36DBDA631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5. Engagement (Phase 2)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Formal and diverse qualitative stakeholder analysis to determine community needs and value return.</a:t>
          </a:r>
        </a:p>
      </dgm:t>
    </dgm:pt>
    <dgm:pt modelId="{A8A9684E-D531-5F42-AC9D-09B6DF84D204}" type="parTrans" cxnId="{E937B332-A0E0-4646-B201-9668307CA05C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97CD8643-23B9-AB4D-9DB2-207C5DD3331E}" type="sibTrans" cxnId="{E937B332-A0E0-4646-B201-9668307CA05C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5E254720-8F91-6F48-8766-AFF5F74EC450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6. Analysis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“State of the ecosystem” paper and proposal of go-to-market strategy</a:t>
          </a:r>
        </a:p>
      </dgm:t>
    </dgm:pt>
    <dgm:pt modelId="{5BD29F7E-67B4-E244-BB42-6BE352E40509}" type="parTrans" cxnId="{EE04950E-D2AE-984E-AF64-87BF6B878B12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1E40183F-D4A5-0843-9EE0-32BB836CE713}" type="sibTrans" cxnId="{EE04950E-D2AE-984E-AF64-87BF6B878B12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47515A51-BF06-CF48-BB8A-29E8BAE85066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7. Sustainability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Develop governance and document pathways to leadership and funding.</a:t>
          </a:r>
        </a:p>
      </dgm:t>
    </dgm:pt>
    <dgm:pt modelId="{FFE02F00-8957-4B4A-B878-D88F70A14150}" type="parTrans" cxnId="{105A7C46-8338-1A4B-96D0-25B8BB2CA3AB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139004FB-E328-5243-A2D2-297B5FDACCC7}" type="sibTrans" cxnId="{105A7C46-8338-1A4B-96D0-25B8BB2CA3AB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BC99205E-796E-C64C-B418-08EC515E393B}">
      <dgm:prSet custT="1"/>
      <dgm:spPr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8. System change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1000" dirty="0">
              <a:solidFill>
                <a:schemeClr val="bg1">
                  <a:lumMod val="25000"/>
                </a:schemeClr>
              </a:solidFill>
            </a:rPr>
            <a:t>Use mapped data to evidence, understand and facilitate adoption of open research principles.</a:t>
          </a:r>
        </a:p>
      </dgm:t>
    </dgm:pt>
    <dgm:pt modelId="{0949A801-5B82-C44B-824C-56263E0AAE2F}" type="parTrans" cxnId="{24DE89C7-624B-694F-A1F5-DF72AC83BF31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44EA7FDA-649F-B349-AEE7-A257CB230427}" type="sibTrans" cxnId="{24DE89C7-624B-694F-A1F5-DF72AC83BF31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3B72A138-F50A-BF46-83FB-D279BA37BFB8}" type="pres">
      <dgm:prSet presAssocID="{923B79A5-5B8B-B140-AA7A-ACAF887B230A}" presName="Name0" presStyleCnt="0">
        <dgm:presLayoutVars>
          <dgm:dir/>
          <dgm:resizeHandles val="exact"/>
        </dgm:presLayoutVars>
      </dgm:prSet>
      <dgm:spPr/>
    </dgm:pt>
    <dgm:pt modelId="{D5E75817-10FC-494D-BCAB-15BF4DA60CAB}" type="pres">
      <dgm:prSet presAssocID="{BC9A8494-A56D-7E43-8209-EFB7BCB7F410}" presName="node" presStyleLbl="node1" presStyleIdx="0" presStyleCnt="8" custScaleX="121233" custScaleY="147839" custLinFactNeighborX="-14321">
        <dgm:presLayoutVars>
          <dgm:bulletEnabled val="1"/>
        </dgm:presLayoutVars>
      </dgm:prSet>
      <dgm:spPr/>
    </dgm:pt>
    <dgm:pt modelId="{EE829EC1-A52A-1A46-B970-9F6F2C1C4FE3}" type="pres">
      <dgm:prSet presAssocID="{BBA7D417-912A-E748-A119-AE27753023FF}" presName="sibTrans" presStyleLbl="sibTrans1D1" presStyleIdx="0" presStyleCnt="7"/>
      <dgm:spPr/>
    </dgm:pt>
    <dgm:pt modelId="{3F1E9A97-FF0F-5344-B0EE-C4CDB5E576E4}" type="pres">
      <dgm:prSet presAssocID="{BBA7D417-912A-E748-A119-AE27753023FF}" presName="connectorText" presStyleLbl="sibTrans1D1" presStyleIdx="0" presStyleCnt="7"/>
      <dgm:spPr/>
    </dgm:pt>
    <dgm:pt modelId="{512B6A2D-93AD-E34B-808A-AA6F05C837DC}" type="pres">
      <dgm:prSet presAssocID="{D5E3F1A5-5B8A-8C42-95CF-881B10416133}" presName="node" presStyleLbl="node1" presStyleIdx="1" presStyleCnt="8" custScaleX="121233" custScaleY="147839" custLinFactNeighborX="-2712">
        <dgm:presLayoutVars>
          <dgm:bulletEnabled val="1"/>
        </dgm:presLayoutVars>
      </dgm:prSet>
      <dgm:spPr/>
    </dgm:pt>
    <dgm:pt modelId="{A4A601C0-1B51-364B-8702-C5E636E5ACA9}" type="pres">
      <dgm:prSet presAssocID="{ECF1C4F9-2AFF-6A49-B25C-560F48C93FDD}" presName="sibTrans" presStyleLbl="sibTrans1D1" presStyleIdx="1" presStyleCnt="7"/>
      <dgm:spPr/>
    </dgm:pt>
    <dgm:pt modelId="{A9A2AE94-D753-0240-B078-605EFE859A5E}" type="pres">
      <dgm:prSet presAssocID="{ECF1C4F9-2AFF-6A49-B25C-560F48C93FDD}" presName="connectorText" presStyleLbl="sibTrans1D1" presStyleIdx="1" presStyleCnt="7"/>
      <dgm:spPr/>
    </dgm:pt>
    <dgm:pt modelId="{CA2BE294-9758-B44D-87A3-ED503BE9C892}" type="pres">
      <dgm:prSet presAssocID="{5F080860-82FB-8F40-8909-6EB434C7E7FD}" presName="node" presStyleLbl="node1" presStyleIdx="2" presStyleCnt="8" custScaleX="121233" custScaleY="147839" custLinFactNeighborX="-2712">
        <dgm:presLayoutVars>
          <dgm:bulletEnabled val="1"/>
        </dgm:presLayoutVars>
      </dgm:prSet>
      <dgm:spPr/>
    </dgm:pt>
    <dgm:pt modelId="{72C4F4FF-67F4-D04A-81F3-DD001AB98434}" type="pres">
      <dgm:prSet presAssocID="{B611D8DE-A414-2040-803A-C71FBE76146A}" presName="sibTrans" presStyleLbl="sibTrans1D1" presStyleIdx="2" presStyleCnt="7"/>
      <dgm:spPr/>
    </dgm:pt>
    <dgm:pt modelId="{25F665E2-03F0-9145-B65F-15343A281B7A}" type="pres">
      <dgm:prSet presAssocID="{B611D8DE-A414-2040-803A-C71FBE76146A}" presName="connectorText" presStyleLbl="sibTrans1D1" presStyleIdx="2" presStyleCnt="7"/>
      <dgm:spPr/>
    </dgm:pt>
    <dgm:pt modelId="{811E0653-E104-0345-9A63-B877497386F6}" type="pres">
      <dgm:prSet presAssocID="{7B37A9F5-9F68-2B42-9FB1-B554D0648624}" presName="node" presStyleLbl="node1" presStyleIdx="3" presStyleCnt="8" custScaleX="121233" custScaleY="147839" custLinFactNeighborX="-2712">
        <dgm:presLayoutVars>
          <dgm:bulletEnabled val="1"/>
        </dgm:presLayoutVars>
      </dgm:prSet>
      <dgm:spPr/>
    </dgm:pt>
    <dgm:pt modelId="{57765D76-8E4C-DF4D-824E-3B240C7F9DC4}" type="pres">
      <dgm:prSet presAssocID="{DC18B53B-AF94-2044-83CF-60A3F506BABA}" presName="sibTrans" presStyleLbl="sibTrans1D1" presStyleIdx="3" presStyleCnt="7"/>
      <dgm:spPr/>
    </dgm:pt>
    <dgm:pt modelId="{870D453C-5876-1A46-B739-6E88412737D6}" type="pres">
      <dgm:prSet presAssocID="{DC18B53B-AF94-2044-83CF-60A3F506BABA}" presName="connectorText" presStyleLbl="sibTrans1D1" presStyleIdx="3" presStyleCnt="7"/>
      <dgm:spPr/>
    </dgm:pt>
    <dgm:pt modelId="{85491449-02C9-6643-8F43-56DFC5EDB81D}" type="pres">
      <dgm:prSet presAssocID="{CACBAEA1-0967-8248-A7F7-38B36DBDA631}" presName="node" presStyleLbl="node1" presStyleIdx="4" presStyleCnt="8" custScaleX="121233" custScaleY="147839" custLinFactNeighborY="15806">
        <dgm:presLayoutVars>
          <dgm:bulletEnabled val="1"/>
        </dgm:presLayoutVars>
      </dgm:prSet>
      <dgm:spPr/>
    </dgm:pt>
    <dgm:pt modelId="{843F8A71-DFF9-A24D-8F37-2E18A3B83E42}" type="pres">
      <dgm:prSet presAssocID="{97CD8643-23B9-AB4D-9DB2-207C5DD3331E}" presName="sibTrans" presStyleLbl="sibTrans1D1" presStyleIdx="4" presStyleCnt="7"/>
      <dgm:spPr/>
    </dgm:pt>
    <dgm:pt modelId="{7BE2309E-7A4D-6E42-BDED-61967407BCB8}" type="pres">
      <dgm:prSet presAssocID="{97CD8643-23B9-AB4D-9DB2-207C5DD3331E}" presName="connectorText" presStyleLbl="sibTrans1D1" presStyleIdx="4" presStyleCnt="7"/>
      <dgm:spPr/>
    </dgm:pt>
    <dgm:pt modelId="{5714C108-B0A0-7C4D-B4BC-C42E18CE3DDB}" type="pres">
      <dgm:prSet presAssocID="{5E254720-8F91-6F48-8766-AFF5F74EC450}" presName="node" presStyleLbl="node1" presStyleIdx="5" presStyleCnt="8" custScaleX="121233" custScaleY="147839" custLinFactNeighborX="-2712" custLinFactNeighborY="15806">
        <dgm:presLayoutVars>
          <dgm:bulletEnabled val="1"/>
        </dgm:presLayoutVars>
      </dgm:prSet>
      <dgm:spPr/>
    </dgm:pt>
    <dgm:pt modelId="{2ED22C57-D495-144A-9F65-ACED093CE1B8}" type="pres">
      <dgm:prSet presAssocID="{1E40183F-D4A5-0843-9EE0-32BB836CE713}" presName="sibTrans" presStyleLbl="sibTrans1D1" presStyleIdx="5" presStyleCnt="7"/>
      <dgm:spPr/>
    </dgm:pt>
    <dgm:pt modelId="{CB01117A-DCA3-2044-897B-317BB6169A90}" type="pres">
      <dgm:prSet presAssocID="{1E40183F-D4A5-0843-9EE0-32BB836CE713}" presName="connectorText" presStyleLbl="sibTrans1D1" presStyleIdx="5" presStyleCnt="7"/>
      <dgm:spPr/>
    </dgm:pt>
    <dgm:pt modelId="{B53218ED-5496-F746-BB97-F3E40DD3ADD6}" type="pres">
      <dgm:prSet presAssocID="{47515A51-BF06-CF48-BB8A-29E8BAE85066}" presName="node" presStyleLbl="node1" presStyleIdx="6" presStyleCnt="8" custScaleX="121233" custScaleY="147839" custLinFactNeighborX="-2712" custLinFactNeighborY="15806">
        <dgm:presLayoutVars>
          <dgm:bulletEnabled val="1"/>
        </dgm:presLayoutVars>
      </dgm:prSet>
      <dgm:spPr/>
    </dgm:pt>
    <dgm:pt modelId="{D81512EF-B164-9F4C-BB97-6CF9D69B205D}" type="pres">
      <dgm:prSet presAssocID="{139004FB-E328-5243-A2D2-297B5FDACCC7}" presName="sibTrans" presStyleLbl="sibTrans1D1" presStyleIdx="6" presStyleCnt="7"/>
      <dgm:spPr/>
    </dgm:pt>
    <dgm:pt modelId="{B41D1A1A-5858-914E-B4DF-A83910FF385A}" type="pres">
      <dgm:prSet presAssocID="{139004FB-E328-5243-A2D2-297B5FDACCC7}" presName="connectorText" presStyleLbl="sibTrans1D1" presStyleIdx="6" presStyleCnt="7"/>
      <dgm:spPr/>
    </dgm:pt>
    <dgm:pt modelId="{671CDC56-506D-FC47-AD2E-D4A5C7983428}" type="pres">
      <dgm:prSet presAssocID="{BC99205E-796E-C64C-B418-08EC515E393B}" presName="node" presStyleLbl="node1" presStyleIdx="7" presStyleCnt="8" custScaleX="121143" custScaleY="147839" custLinFactNeighborX="-2712" custLinFactNeighborY="15806">
        <dgm:presLayoutVars>
          <dgm:bulletEnabled val="1"/>
        </dgm:presLayoutVars>
      </dgm:prSet>
      <dgm:spPr/>
    </dgm:pt>
  </dgm:ptLst>
  <dgm:cxnLst>
    <dgm:cxn modelId="{10F2C402-B8EE-D843-B22E-92BDDF0564DB}" type="presOf" srcId="{BC9A8494-A56D-7E43-8209-EFB7BCB7F410}" destId="{D5E75817-10FC-494D-BCAB-15BF4DA60CAB}" srcOrd="0" destOrd="0" presId="urn:microsoft.com/office/officeart/2005/8/layout/bProcess3"/>
    <dgm:cxn modelId="{0F231507-AE6A-9745-BD5D-0BD65C4BF5A5}" type="presOf" srcId="{B611D8DE-A414-2040-803A-C71FBE76146A}" destId="{72C4F4FF-67F4-D04A-81F3-DD001AB98434}" srcOrd="0" destOrd="0" presId="urn:microsoft.com/office/officeart/2005/8/layout/bProcess3"/>
    <dgm:cxn modelId="{836B0A0A-CC64-054A-91FD-2B486D7B422A}" srcId="{923B79A5-5B8B-B140-AA7A-ACAF887B230A}" destId="{7B37A9F5-9F68-2B42-9FB1-B554D0648624}" srcOrd="3" destOrd="0" parTransId="{F9B15FB9-6C3E-4544-A9F9-A49EDA2AAA93}" sibTransId="{DC18B53B-AF94-2044-83CF-60A3F506BABA}"/>
    <dgm:cxn modelId="{EE04950E-D2AE-984E-AF64-87BF6B878B12}" srcId="{923B79A5-5B8B-B140-AA7A-ACAF887B230A}" destId="{5E254720-8F91-6F48-8766-AFF5F74EC450}" srcOrd="5" destOrd="0" parTransId="{5BD29F7E-67B4-E244-BB42-6BE352E40509}" sibTransId="{1E40183F-D4A5-0843-9EE0-32BB836CE713}"/>
    <dgm:cxn modelId="{81E14210-E928-C847-B927-CFA575523D0B}" type="presOf" srcId="{97CD8643-23B9-AB4D-9DB2-207C5DD3331E}" destId="{7BE2309E-7A4D-6E42-BDED-61967407BCB8}" srcOrd="1" destOrd="0" presId="urn:microsoft.com/office/officeart/2005/8/layout/bProcess3"/>
    <dgm:cxn modelId="{9D880A14-431B-0043-89C3-2CD0D3F2195D}" type="presOf" srcId="{1E40183F-D4A5-0843-9EE0-32BB836CE713}" destId="{CB01117A-DCA3-2044-897B-317BB6169A90}" srcOrd="1" destOrd="0" presId="urn:microsoft.com/office/officeart/2005/8/layout/bProcess3"/>
    <dgm:cxn modelId="{6B20301D-3ACA-5C4C-8AAB-63DCC2FA8C4E}" type="presOf" srcId="{1E40183F-D4A5-0843-9EE0-32BB836CE713}" destId="{2ED22C57-D495-144A-9F65-ACED093CE1B8}" srcOrd="0" destOrd="0" presId="urn:microsoft.com/office/officeart/2005/8/layout/bProcess3"/>
    <dgm:cxn modelId="{E937B332-A0E0-4646-B201-9668307CA05C}" srcId="{923B79A5-5B8B-B140-AA7A-ACAF887B230A}" destId="{CACBAEA1-0967-8248-A7F7-38B36DBDA631}" srcOrd="4" destOrd="0" parTransId="{A8A9684E-D531-5F42-AC9D-09B6DF84D204}" sibTransId="{97CD8643-23B9-AB4D-9DB2-207C5DD3331E}"/>
    <dgm:cxn modelId="{5D427134-BC55-054C-9201-BF3B87A77F77}" type="presOf" srcId="{7B37A9F5-9F68-2B42-9FB1-B554D0648624}" destId="{811E0653-E104-0345-9A63-B877497386F6}" srcOrd="0" destOrd="0" presId="urn:microsoft.com/office/officeart/2005/8/layout/bProcess3"/>
    <dgm:cxn modelId="{2067B945-167B-F044-8165-61098C5C9598}" srcId="{923B79A5-5B8B-B140-AA7A-ACAF887B230A}" destId="{BC9A8494-A56D-7E43-8209-EFB7BCB7F410}" srcOrd="0" destOrd="0" parTransId="{913FC625-1D75-ED4F-86F5-21A913F6FEF9}" sibTransId="{BBA7D417-912A-E748-A119-AE27753023FF}"/>
    <dgm:cxn modelId="{105A7C46-8338-1A4B-96D0-25B8BB2CA3AB}" srcId="{923B79A5-5B8B-B140-AA7A-ACAF887B230A}" destId="{47515A51-BF06-CF48-BB8A-29E8BAE85066}" srcOrd="6" destOrd="0" parTransId="{FFE02F00-8957-4B4A-B878-D88F70A14150}" sibTransId="{139004FB-E328-5243-A2D2-297B5FDACCC7}"/>
    <dgm:cxn modelId="{ED806347-C66D-6849-A1FF-159A28B0BB7F}" type="presOf" srcId="{BC99205E-796E-C64C-B418-08EC515E393B}" destId="{671CDC56-506D-FC47-AD2E-D4A5C7983428}" srcOrd="0" destOrd="0" presId="urn:microsoft.com/office/officeart/2005/8/layout/bProcess3"/>
    <dgm:cxn modelId="{18E89751-1449-4C41-B3B6-B79EBE6FD716}" type="presOf" srcId="{47515A51-BF06-CF48-BB8A-29E8BAE85066}" destId="{B53218ED-5496-F746-BB97-F3E40DD3ADD6}" srcOrd="0" destOrd="0" presId="urn:microsoft.com/office/officeart/2005/8/layout/bProcess3"/>
    <dgm:cxn modelId="{8F684452-559F-2B4F-B1D2-0B960B9DEC21}" type="presOf" srcId="{5F080860-82FB-8F40-8909-6EB434C7E7FD}" destId="{CA2BE294-9758-B44D-87A3-ED503BE9C892}" srcOrd="0" destOrd="0" presId="urn:microsoft.com/office/officeart/2005/8/layout/bProcess3"/>
    <dgm:cxn modelId="{616C0258-6D29-4642-85B9-F6710C45451A}" type="presOf" srcId="{DC18B53B-AF94-2044-83CF-60A3F506BABA}" destId="{870D453C-5876-1A46-B739-6E88412737D6}" srcOrd="1" destOrd="0" presId="urn:microsoft.com/office/officeart/2005/8/layout/bProcess3"/>
    <dgm:cxn modelId="{04BD8958-FE89-D648-8508-15D9F207674E}" type="presOf" srcId="{ECF1C4F9-2AFF-6A49-B25C-560F48C93FDD}" destId="{A9A2AE94-D753-0240-B078-605EFE859A5E}" srcOrd="1" destOrd="0" presId="urn:microsoft.com/office/officeart/2005/8/layout/bProcess3"/>
    <dgm:cxn modelId="{5B081E78-C32D-5749-97E3-76E7F5C416CB}" type="presOf" srcId="{97CD8643-23B9-AB4D-9DB2-207C5DD3331E}" destId="{843F8A71-DFF9-A24D-8F37-2E18A3B83E42}" srcOrd="0" destOrd="0" presId="urn:microsoft.com/office/officeart/2005/8/layout/bProcess3"/>
    <dgm:cxn modelId="{90CEE285-953C-A940-AF58-535C594A6757}" type="presOf" srcId="{B611D8DE-A414-2040-803A-C71FBE76146A}" destId="{25F665E2-03F0-9145-B65F-15343A281B7A}" srcOrd="1" destOrd="0" presId="urn:microsoft.com/office/officeart/2005/8/layout/bProcess3"/>
    <dgm:cxn modelId="{27932294-3E24-1643-8F61-B2D7964B381C}" srcId="{923B79A5-5B8B-B140-AA7A-ACAF887B230A}" destId="{D5E3F1A5-5B8A-8C42-95CF-881B10416133}" srcOrd="1" destOrd="0" parTransId="{0290ED8A-E39B-2D4A-B073-6CDD7D3A0FB8}" sibTransId="{ECF1C4F9-2AFF-6A49-B25C-560F48C93FDD}"/>
    <dgm:cxn modelId="{C06518BB-D4BD-E446-BF75-53FE0AC3A791}" type="presOf" srcId="{CACBAEA1-0967-8248-A7F7-38B36DBDA631}" destId="{85491449-02C9-6643-8F43-56DFC5EDB81D}" srcOrd="0" destOrd="0" presId="urn:microsoft.com/office/officeart/2005/8/layout/bProcess3"/>
    <dgm:cxn modelId="{1D86E5BC-851A-BC4B-94FD-2D565D68FDFB}" type="presOf" srcId="{139004FB-E328-5243-A2D2-297B5FDACCC7}" destId="{D81512EF-B164-9F4C-BB97-6CF9D69B205D}" srcOrd="0" destOrd="0" presId="urn:microsoft.com/office/officeart/2005/8/layout/bProcess3"/>
    <dgm:cxn modelId="{24DE89C7-624B-694F-A1F5-DF72AC83BF31}" srcId="{923B79A5-5B8B-B140-AA7A-ACAF887B230A}" destId="{BC99205E-796E-C64C-B418-08EC515E393B}" srcOrd="7" destOrd="0" parTransId="{0949A801-5B82-C44B-824C-56263E0AAE2F}" sibTransId="{44EA7FDA-649F-B349-AEE7-A257CB230427}"/>
    <dgm:cxn modelId="{676B71CF-A1AF-A144-9340-373543F72555}" type="presOf" srcId="{923B79A5-5B8B-B140-AA7A-ACAF887B230A}" destId="{3B72A138-F50A-BF46-83FB-D279BA37BFB8}" srcOrd="0" destOrd="0" presId="urn:microsoft.com/office/officeart/2005/8/layout/bProcess3"/>
    <dgm:cxn modelId="{3D4AD0D3-B62F-574C-8BCF-AD6B045AE0BB}" type="presOf" srcId="{BBA7D417-912A-E748-A119-AE27753023FF}" destId="{3F1E9A97-FF0F-5344-B0EE-C4CDB5E576E4}" srcOrd="1" destOrd="0" presId="urn:microsoft.com/office/officeart/2005/8/layout/bProcess3"/>
    <dgm:cxn modelId="{5754F7D5-0644-7749-816C-90726EF6FAE4}" type="presOf" srcId="{ECF1C4F9-2AFF-6A49-B25C-560F48C93FDD}" destId="{A4A601C0-1B51-364B-8702-C5E636E5ACA9}" srcOrd="0" destOrd="0" presId="urn:microsoft.com/office/officeart/2005/8/layout/bProcess3"/>
    <dgm:cxn modelId="{4EFC48D8-742B-5040-8C7B-73695C234146}" srcId="{923B79A5-5B8B-B140-AA7A-ACAF887B230A}" destId="{5F080860-82FB-8F40-8909-6EB434C7E7FD}" srcOrd="2" destOrd="0" parTransId="{FC0A7F79-77BF-F24B-BD13-71C21682DEEC}" sibTransId="{B611D8DE-A414-2040-803A-C71FBE76146A}"/>
    <dgm:cxn modelId="{6F3B57EE-D940-F340-828E-DFF3CB0299DD}" type="presOf" srcId="{139004FB-E328-5243-A2D2-297B5FDACCC7}" destId="{B41D1A1A-5858-914E-B4DF-A83910FF385A}" srcOrd="1" destOrd="0" presId="urn:microsoft.com/office/officeart/2005/8/layout/bProcess3"/>
    <dgm:cxn modelId="{6BCDCCEE-657B-C34D-BA03-D7CE743F8746}" type="presOf" srcId="{5E254720-8F91-6F48-8766-AFF5F74EC450}" destId="{5714C108-B0A0-7C4D-B4BC-C42E18CE3DDB}" srcOrd="0" destOrd="0" presId="urn:microsoft.com/office/officeart/2005/8/layout/bProcess3"/>
    <dgm:cxn modelId="{8F41CDF3-8D94-764F-B846-7B400642208B}" type="presOf" srcId="{D5E3F1A5-5B8A-8C42-95CF-881B10416133}" destId="{512B6A2D-93AD-E34B-808A-AA6F05C837DC}" srcOrd="0" destOrd="0" presId="urn:microsoft.com/office/officeart/2005/8/layout/bProcess3"/>
    <dgm:cxn modelId="{E60FC5F8-C615-6F49-AB02-81748697DDF3}" type="presOf" srcId="{BBA7D417-912A-E748-A119-AE27753023FF}" destId="{EE829EC1-A52A-1A46-B970-9F6F2C1C4FE3}" srcOrd="0" destOrd="0" presId="urn:microsoft.com/office/officeart/2005/8/layout/bProcess3"/>
    <dgm:cxn modelId="{7FEAC0F9-9FB1-E14B-8988-F5FB694F23B9}" type="presOf" srcId="{DC18B53B-AF94-2044-83CF-60A3F506BABA}" destId="{57765D76-8E4C-DF4D-824E-3B240C7F9DC4}" srcOrd="0" destOrd="0" presId="urn:microsoft.com/office/officeart/2005/8/layout/bProcess3"/>
    <dgm:cxn modelId="{3059251B-CD0D-254E-A0C1-095489DB1973}" type="presParOf" srcId="{3B72A138-F50A-BF46-83FB-D279BA37BFB8}" destId="{D5E75817-10FC-494D-BCAB-15BF4DA60CAB}" srcOrd="0" destOrd="0" presId="urn:microsoft.com/office/officeart/2005/8/layout/bProcess3"/>
    <dgm:cxn modelId="{16C3AF19-80D1-6949-BBED-74B061DCB8D7}" type="presParOf" srcId="{3B72A138-F50A-BF46-83FB-D279BA37BFB8}" destId="{EE829EC1-A52A-1A46-B970-9F6F2C1C4FE3}" srcOrd="1" destOrd="0" presId="urn:microsoft.com/office/officeart/2005/8/layout/bProcess3"/>
    <dgm:cxn modelId="{610274A0-09E7-C34F-8DBF-E25328FA863A}" type="presParOf" srcId="{EE829EC1-A52A-1A46-B970-9F6F2C1C4FE3}" destId="{3F1E9A97-FF0F-5344-B0EE-C4CDB5E576E4}" srcOrd="0" destOrd="0" presId="urn:microsoft.com/office/officeart/2005/8/layout/bProcess3"/>
    <dgm:cxn modelId="{8CC4E197-982E-F34F-9643-78FBCC80411C}" type="presParOf" srcId="{3B72A138-F50A-BF46-83FB-D279BA37BFB8}" destId="{512B6A2D-93AD-E34B-808A-AA6F05C837DC}" srcOrd="2" destOrd="0" presId="urn:microsoft.com/office/officeart/2005/8/layout/bProcess3"/>
    <dgm:cxn modelId="{F1858EAE-32F2-AE48-91C1-5E0913BD80E4}" type="presParOf" srcId="{3B72A138-F50A-BF46-83FB-D279BA37BFB8}" destId="{A4A601C0-1B51-364B-8702-C5E636E5ACA9}" srcOrd="3" destOrd="0" presId="urn:microsoft.com/office/officeart/2005/8/layout/bProcess3"/>
    <dgm:cxn modelId="{B1BC25B0-1A7C-474A-83FE-690D20C00D01}" type="presParOf" srcId="{A4A601C0-1B51-364B-8702-C5E636E5ACA9}" destId="{A9A2AE94-D753-0240-B078-605EFE859A5E}" srcOrd="0" destOrd="0" presId="urn:microsoft.com/office/officeart/2005/8/layout/bProcess3"/>
    <dgm:cxn modelId="{8A2C8B60-B3E4-EC40-A75B-9AA8FD1076D3}" type="presParOf" srcId="{3B72A138-F50A-BF46-83FB-D279BA37BFB8}" destId="{CA2BE294-9758-B44D-87A3-ED503BE9C892}" srcOrd="4" destOrd="0" presId="urn:microsoft.com/office/officeart/2005/8/layout/bProcess3"/>
    <dgm:cxn modelId="{FEFCE4E2-51C7-A243-85CD-FA469CA0213D}" type="presParOf" srcId="{3B72A138-F50A-BF46-83FB-D279BA37BFB8}" destId="{72C4F4FF-67F4-D04A-81F3-DD001AB98434}" srcOrd="5" destOrd="0" presId="urn:microsoft.com/office/officeart/2005/8/layout/bProcess3"/>
    <dgm:cxn modelId="{2C4C6588-E353-954B-8A95-7435C122E1CB}" type="presParOf" srcId="{72C4F4FF-67F4-D04A-81F3-DD001AB98434}" destId="{25F665E2-03F0-9145-B65F-15343A281B7A}" srcOrd="0" destOrd="0" presId="urn:microsoft.com/office/officeart/2005/8/layout/bProcess3"/>
    <dgm:cxn modelId="{F80C2998-149F-0345-920D-60219D283D99}" type="presParOf" srcId="{3B72A138-F50A-BF46-83FB-D279BA37BFB8}" destId="{811E0653-E104-0345-9A63-B877497386F6}" srcOrd="6" destOrd="0" presId="urn:microsoft.com/office/officeart/2005/8/layout/bProcess3"/>
    <dgm:cxn modelId="{264BE187-0A28-1E4F-A5D1-BC9F8732DCB9}" type="presParOf" srcId="{3B72A138-F50A-BF46-83FB-D279BA37BFB8}" destId="{57765D76-8E4C-DF4D-824E-3B240C7F9DC4}" srcOrd="7" destOrd="0" presId="urn:microsoft.com/office/officeart/2005/8/layout/bProcess3"/>
    <dgm:cxn modelId="{534B85A7-1E15-FB4F-8691-7429497FCD89}" type="presParOf" srcId="{57765D76-8E4C-DF4D-824E-3B240C7F9DC4}" destId="{870D453C-5876-1A46-B739-6E88412737D6}" srcOrd="0" destOrd="0" presId="urn:microsoft.com/office/officeart/2005/8/layout/bProcess3"/>
    <dgm:cxn modelId="{AA4B02B2-A6BD-264F-8985-5B3259CE4259}" type="presParOf" srcId="{3B72A138-F50A-BF46-83FB-D279BA37BFB8}" destId="{85491449-02C9-6643-8F43-56DFC5EDB81D}" srcOrd="8" destOrd="0" presId="urn:microsoft.com/office/officeart/2005/8/layout/bProcess3"/>
    <dgm:cxn modelId="{76070FC1-A1F8-AB4F-A5DC-4FC8EFA09C18}" type="presParOf" srcId="{3B72A138-F50A-BF46-83FB-D279BA37BFB8}" destId="{843F8A71-DFF9-A24D-8F37-2E18A3B83E42}" srcOrd="9" destOrd="0" presId="urn:microsoft.com/office/officeart/2005/8/layout/bProcess3"/>
    <dgm:cxn modelId="{9B8A2DD7-C558-934A-86FA-71A798111C15}" type="presParOf" srcId="{843F8A71-DFF9-A24D-8F37-2E18A3B83E42}" destId="{7BE2309E-7A4D-6E42-BDED-61967407BCB8}" srcOrd="0" destOrd="0" presId="urn:microsoft.com/office/officeart/2005/8/layout/bProcess3"/>
    <dgm:cxn modelId="{1A545D44-AC81-5647-B40C-FFCC1BEFAC34}" type="presParOf" srcId="{3B72A138-F50A-BF46-83FB-D279BA37BFB8}" destId="{5714C108-B0A0-7C4D-B4BC-C42E18CE3DDB}" srcOrd="10" destOrd="0" presId="urn:microsoft.com/office/officeart/2005/8/layout/bProcess3"/>
    <dgm:cxn modelId="{12D233CD-E09A-5E41-81F7-6061C262ECD6}" type="presParOf" srcId="{3B72A138-F50A-BF46-83FB-D279BA37BFB8}" destId="{2ED22C57-D495-144A-9F65-ACED093CE1B8}" srcOrd="11" destOrd="0" presId="urn:microsoft.com/office/officeart/2005/8/layout/bProcess3"/>
    <dgm:cxn modelId="{E29F0618-135B-4C42-ACD0-8906C90B4ACA}" type="presParOf" srcId="{2ED22C57-D495-144A-9F65-ACED093CE1B8}" destId="{CB01117A-DCA3-2044-897B-317BB6169A90}" srcOrd="0" destOrd="0" presId="urn:microsoft.com/office/officeart/2005/8/layout/bProcess3"/>
    <dgm:cxn modelId="{9EA068A1-A095-9E4E-9718-B9498B126B15}" type="presParOf" srcId="{3B72A138-F50A-BF46-83FB-D279BA37BFB8}" destId="{B53218ED-5496-F746-BB97-F3E40DD3ADD6}" srcOrd="12" destOrd="0" presId="urn:microsoft.com/office/officeart/2005/8/layout/bProcess3"/>
    <dgm:cxn modelId="{0F02B54D-5338-5B49-9A5A-34DF72D12068}" type="presParOf" srcId="{3B72A138-F50A-BF46-83FB-D279BA37BFB8}" destId="{D81512EF-B164-9F4C-BB97-6CF9D69B205D}" srcOrd="13" destOrd="0" presId="urn:microsoft.com/office/officeart/2005/8/layout/bProcess3"/>
    <dgm:cxn modelId="{5DF07DF5-8D8B-3349-BBB0-305EB490063A}" type="presParOf" srcId="{D81512EF-B164-9F4C-BB97-6CF9D69B205D}" destId="{B41D1A1A-5858-914E-B4DF-A83910FF385A}" srcOrd="0" destOrd="0" presId="urn:microsoft.com/office/officeart/2005/8/layout/bProcess3"/>
    <dgm:cxn modelId="{F63DCDC6-9122-E441-9914-415406B6B8FC}" type="presParOf" srcId="{3B72A138-F50A-BF46-83FB-D279BA37BFB8}" destId="{671CDC56-506D-FC47-AD2E-D4A5C798342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3B79A5-5B8B-B140-AA7A-ACAF887B230A}" type="doc">
      <dgm:prSet loTypeId="urn:microsoft.com/office/officeart/2005/8/layout/bProcess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BC9A8494-A56D-7E43-8209-EFB7BCB7F410}">
      <dgm:prSet phldrT="[Text]" custT="1"/>
      <dgm:spPr>
        <a:solidFill>
          <a:srgbClr val="7DBCD1"/>
        </a:solidFill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Q1. Set up</a:t>
          </a:r>
          <a:endParaRPr lang="en-GB" sz="1000" dirty="0">
            <a:solidFill>
              <a:schemeClr val="bg1">
                <a:lumMod val="25000"/>
              </a:schemeClr>
            </a:solidFill>
          </a:endParaRP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Consultants engaged</a:t>
          </a: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Key stakeholders engaged</a:t>
          </a: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Tool requirements agreed</a:t>
          </a: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Community docs and roadmap shared</a:t>
          </a:r>
        </a:p>
      </dgm:t>
    </dgm:pt>
    <dgm:pt modelId="{913FC625-1D75-ED4F-86F5-21A913F6FEF9}" type="parTrans" cxnId="{2067B945-167B-F044-8165-61098C5C9598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BBA7D417-912A-E748-A119-AE27753023FF}" type="sibTrans" cxnId="{2067B945-167B-F044-8165-61098C5C9598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D5E3F1A5-5B8A-8C42-95CF-881B10416133}">
      <dgm:prSet custT="1"/>
      <dgm:spPr>
        <a:solidFill>
          <a:srgbClr val="7DBCD1"/>
        </a:solidFill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Q2. Prototype</a:t>
          </a:r>
          <a:endParaRPr lang="en-GB" sz="1000" dirty="0">
            <a:solidFill>
              <a:schemeClr val="bg1">
                <a:lumMod val="25000"/>
              </a:schemeClr>
            </a:solidFill>
          </a:endParaRP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Prototype deployed</a:t>
          </a: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UX and design testing</a:t>
          </a: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Community engagement systems in use</a:t>
          </a:r>
        </a:p>
      </dgm:t>
    </dgm:pt>
    <dgm:pt modelId="{0290ED8A-E39B-2D4A-B073-6CDD7D3A0FB8}" type="parTrans" cxnId="{27932294-3E24-1643-8F61-B2D7964B381C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ECF1C4F9-2AFF-6A49-B25C-560F48C93FDD}" type="sibTrans" cxnId="{27932294-3E24-1643-8F61-B2D7964B381C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5F080860-82FB-8F40-8909-6EB434C7E7FD}">
      <dgm:prSet custT="1"/>
      <dgm:spPr>
        <a:solidFill>
          <a:srgbClr val="7DBCD1"/>
        </a:solidFill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Q3. Hackathon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Community aims and outputs agreed</a:t>
          </a: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Governance agreed</a:t>
          </a: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Funders engaged</a:t>
          </a:r>
        </a:p>
        <a:p>
          <a:pPr algn="l"/>
          <a:endParaRPr lang="en-GB" sz="1000" dirty="0">
            <a:solidFill>
              <a:schemeClr val="bg1">
                <a:lumMod val="25000"/>
              </a:schemeClr>
            </a:solidFill>
          </a:endParaRPr>
        </a:p>
      </dgm:t>
    </dgm:pt>
    <dgm:pt modelId="{FC0A7F79-77BF-F24B-BD13-71C21682DEEC}" type="parTrans" cxnId="{4EFC48D8-742B-5040-8C7B-73695C234146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B611D8DE-A414-2040-803A-C71FBE76146A}" type="sibTrans" cxnId="{4EFC48D8-742B-5040-8C7B-73695C234146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7B37A9F5-9F68-2B42-9FB1-B554D0648624}">
      <dgm:prSet custT="1"/>
      <dgm:spPr>
        <a:solidFill>
          <a:srgbClr val="7DBCD1"/>
        </a:solidFill>
        <a:ln>
          <a:solidFill>
            <a:schemeClr val="bg1">
              <a:lumMod val="50000"/>
            </a:schemeClr>
          </a:solidFill>
        </a:ln>
      </dgm:spPr>
      <dgm:t>
        <a:bodyPr lIns="108000" tIns="108000" rIns="108000" anchor="t" anchorCtr="0"/>
        <a:lstStyle/>
        <a:p>
          <a:pPr algn="l"/>
          <a:r>
            <a:rPr lang="en-GB" sz="1000" b="1" dirty="0">
              <a:solidFill>
                <a:schemeClr val="bg1">
                  <a:lumMod val="25000"/>
                </a:schemeClr>
              </a:solidFill>
            </a:rPr>
            <a:t>Q4. Sustainability</a:t>
          </a:r>
        </a:p>
        <a:p>
          <a:pPr algn="l"/>
          <a:endParaRPr lang="en-GB" sz="800" dirty="0">
            <a:solidFill>
              <a:schemeClr val="bg1">
                <a:lumMod val="25000"/>
              </a:schemeClr>
            </a:solidFill>
          </a:endParaRP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Funding for Y2-4 secured</a:t>
          </a:r>
        </a:p>
        <a:p>
          <a:pPr algn="l"/>
          <a:r>
            <a:rPr lang="en-GB" sz="900" dirty="0">
              <a:solidFill>
                <a:schemeClr val="bg1">
                  <a:lumMod val="25000"/>
                </a:schemeClr>
              </a:solidFill>
            </a:rPr>
            <a:t>- Key stakeholder memorandums of understanding in place</a:t>
          </a:r>
        </a:p>
      </dgm:t>
    </dgm:pt>
    <dgm:pt modelId="{F9B15FB9-6C3E-4544-A9F9-A49EDA2AAA93}" type="parTrans" cxnId="{836B0A0A-CC64-054A-91FD-2B486D7B422A}">
      <dgm:prSet/>
      <dgm:spPr/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DC18B53B-AF94-2044-83CF-60A3F506BABA}" type="sibTrans" cxnId="{836B0A0A-CC64-054A-91FD-2B486D7B422A}">
      <dgm:prSet custT="1"/>
      <dgm:spPr>
        <a:ln w="50800">
          <a:solidFill>
            <a:schemeClr val="bg1">
              <a:lumMod val="75000"/>
            </a:schemeClr>
          </a:solidFill>
          <a:tailEnd type="triangle" w="med" len="sm"/>
        </a:ln>
      </dgm:spPr>
      <dgm:t>
        <a:bodyPr/>
        <a:lstStyle/>
        <a:p>
          <a:endParaRPr lang="en-GB" sz="1000">
            <a:solidFill>
              <a:schemeClr val="bg1">
                <a:lumMod val="25000"/>
              </a:schemeClr>
            </a:solidFill>
          </a:endParaRPr>
        </a:p>
      </dgm:t>
    </dgm:pt>
    <dgm:pt modelId="{3B72A138-F50A-BF46-83FB-D279BA37BFB8}" type="pres">
      <dgm:prSet presAssocID="{923B79A5-5B8B-B140-AA7A-ACAF887B230A}" presName="Name0" presStyleCnt="0">
        <dgm:presLayoutVars>
          <dgm:dir/>
          <dgm:resizeHandles val="exact"/>
        </dgm:presLayoutVars>
      </dgm:prSet>
      <dgm:spPr/>
    </dgm:pt>
    <dgm:pt modelId="{D5E75817-10FC-494D-BCAB-15BF4DA60CAB}" type="pres">
      <dgm:prSet presAssocID="{BC9A8494-A56D-7E43-8209-EFB7BCB7F410}" presName="node" presStyleLbl="node1" presStyleIdx="0" presStyleCnt="4" custScaleX="121233" custScaleY="147839" custLinFactNeighborX="-14321">
        <dgm:presLayoutVars>
          <dgm:bulletEnabled val="1"/>
        </dgm:presLayoutVars>
      </dgm:prSet>
      <dgm:spPr/>
    </dgm:pt>
    <dgm:pt modelId="{EE829EC1-A52A-1A46-B970-9F6F2C1C4FE3}" type="pres">
      <dgm:prSet presAssocID="{BBA7D417-912A-E748-A119-AE27753023FF}" presName="sibTrans" presStyleLbl="sibTrans1D1" presStyleIdx="0" presStyleCnt="3"/>
      <dgm:spPr/>
    </dgm:pt>
    <dgm:pt modelId="{3F1E9A97-FF0F-5344-B0EE-C4CDB5E576E4}" type="pres">
      <dgm:prSet presAssocID="{BBA7D417-912A-E748-A119-AE27753023FF}" presName="connectorText" presStyleLbl="sibTrans1D1" presStyleIdx="0" presStyleCnt="3"/>
      <dgm:spPr/>
    </dgm:pt>
    <dgm:pt modelId="{512B6A2D-93AD-E34B-808A-AA6F05C837DC}" type="pres">
      <dgm:prSet presAssocID="{D5E3F1A5-5B8A-8C42-95CF-881B10416133}" presName="node" presStyleLbl="node1" presStyleIdx="1" presStyleCnt="4" custScaleX="121233" custScaleY="147839" custLinFactNeighborX="-2712">
        <dgm:presLayoutVars>
          <dgm:bulletEnabled val="1"/>
        </dgm:presLayoutVars>
      </dgm:prSet>
      <dgm:spPr/>
    </dgm:pt>
    <dgm:pt modelId="{A4A601C0-1B51-364B-8702-C5E636E5ACA9}" type="pres">
      <dgm:prSet presAssocID="{ECF1C4F9-2AFF-6A49-B25C-560F48C93FDD}" presName="sibTrans" presStyleLbl="sibTrans1D1" presStyleIdx="1" presStyleCnt="3"/>
      <dgm:spPr/>
    </dgm:pt>
    <dgm:pt modelId="{A9A2AE94-D753-0240-B078-605EFE859A5E}" type="pres">
      <dgm:prSet presAssocID="{ECF1C4F9-2AFF-6A49-B25C-560F48C93FDD}" presName="connectorText" presStyleLbl="sibTrans1D1" presStyleIdx="1" presStyleCnt="3"/>
      <dgm:spPr/>
    </dgm:pt>
    <dgm:pt modelId="{CA2BE294-9758-B44D-87A3-ED503BE9C892}" type="pres">
      <dgm:prSet presAssocID="{5F080860-82FB-8F40-8909-6EB434C7E7FD}" presName="node" presStyleLbl="node1" presStyleIdx="2" presStyleCnt="4" custScaleX="121233" custScaleY="147839" custLinFactNeighborX="-2712">
        <dgm:presLayoutVars>
          <dgm:bulletEnabled val="1"/>
        </dgm:presLayoutVars>
      </dgm:prSet>
      <dgm:spPr/>
    </dgm:pt>
    <dgm:pt modelId="{72C4F4FF-67F4-D04A-81F3-DD001AB98434}" type="pres">
      <dgm:prSet presAssocID="{B611D8DE-A414-2040-803A-C71FBE76146A}" presName="sibTrans" presStyleLbl="sibTrans1D1" presStyleIdx="2" presStyleCnt="3"/>
      <dgm:spPr/>
    </dgm:pt>
    <dgm:pt modelId="{25F665E2-03F0-9145-B65F-15343A281B7A}" type="pres">
      <dgm:prSet presAssocID="{B611D8DE-A414-2040-803A-C71FBE76146A}" presName="connectorText" presStyleLbl="sibTrans1D1" presStyleIdx="2" presStyleCnt="3"/>
      <dgm:spPr/>
    </dgm:pt>
    <dgm:pt modelId="{811E0653-E104-0345-9A63-B877497386F6}" type="pres">
      <dgm:prSet presAssocID="{7B37A9F5-9F68-2B42-9FB1-B554D0648624}" presName="node" presStyleLbl="node1" presStyleIdx="3" presStyleCnt="4" custScaleX="121233" custScaleY="147839" custLinFactNeighborX="-2712">
        <dgm:presLayoutVars>
          <dgm:bulletEnabled val="1"/>
        </dgm:presLayoutVars>
      </dgm:prSet>
      <dgm:spPr/>
    </dgm:pt>
  </dgm:ptLst>
  <dgm:cxnLst>
    <dgm:cxn modelId="{10F2C402-B8EE-D843-B22E-92BDDF0564DB}" type="presOf" srcId="{BC9A8494-A56D-7E43-8209-EFB7BCB7F410}" destId="{D5E75817-10FC-494D-BCAB-15BF4DA60CAB}" srcOrd="0" destOrd="0" presId="urn:microsoft.com/office/officeart/2005/8/layout/bProcess3"/>
    <dgm:cxn modelId="{0F231507-AE6A-9745-BD5D-0BD65C4BF5A5}" type="presOf" srcId="{B611D8DE-A414-2040-803A-C71FBE76146A}" destId="{72C4F4FF-67F4-D04A-81F3-DD001AB98434}" srcOrd="0" destOrd="0" presId="urn:microsoft.com/office/officeart/2005/8/layout/bProcess3"/>
    <dgm:cxn modelId="{836B0A0A-CC64-054A-91FD-2B486D7B422A}" srcId="{923B79A5-5B8B-B140-AA7A-ACAF887B230A}" destId="{7B37A9F5-9F68-2B42-9FB1-B554D0648624}" srcOrd="3" destOrd="0" parTransId="{F9B15FB9-6C3E-4544-A9F9-A49EDA2AAA93}" sibTransId="{DC18B53B-AF94-2044-83CF-60A3F506BABA}"/>
    <dgm:cxn modelId="{5D427134-BC55-054C-9201-BF3B87A77F77}" type="presOf" srcId="{7B37A9F5-9F68-2B42-9FB1-B554D0648624}" destId="{811E0653-E104-0345-9A63-B877497386F6}" srcOrd="0" destOrd="0" presId="urn:microsoft.com/office/officeart/2005/8/layout/bProcess3"/>
    <dgm:cxn modelId="{2067B945-167B-F044-8165-61098C5C9598}" srcId="{923B79A5-5B8B-B140-AA7A-ACAF887B230A}" destId="{BC9A8494-A56D-7E43-8209-EFB7BCB7F410}" srcOrd="0" destOrd="0" parTransId="{913FC625-1D75-ED4F-86F5-21A913F6FEF9}" sibTransId="{BBA7D417-912A-E748-A119-AE27753023FF}"/>
    <dgm:cxn modelId="{8F684452-559F-2B4F-B1D2-0B960B9DEC21}" type="presOf" srcId="{5F080860-82FB-8F40-8909-6EB434C7E7FD}" destId="{CA2BE294-9758-B44D-87A3-ED503BE9C892}" srcOrd="0" destOrd="0" presId="urn:microsoft.com/office/officeart/2005/8/layout/bProcess3"/>
    <dgm:cxn modelId="{04BD8958-FE89-D648-8508-15D9F207674E}" type="presOf" srcId="{ECF1C4F9-2AFF-6A49-B25C-560F48C93FDD}" destId="{A9A2AE94-D753-0240-B078-605EFE859A5E}" srcOrd="1" destOrd="0" presId="urn:microsoft.com/office/officeart/2005/8/layout/bProcess3"/>
    <dgm:cxn modelId="{90CEE285-953C-A940-AF58-535C594A6757}" type="presOf" srcId="{B611D8DE-A414-2040-803A-C71FBE76146A}" destId="{25F665E2-03F0-9145-B65F-15343A281B7A}" srcOrd="1" destOrd="0" presId="urn:microsoft.com/office/officeart/2005/8/layout/bProcess3"/>
    <dgm:cxn modelId="{27932294-3E24-1643-8F61-B2D7964B381C}" srcId="{923B79A5-5B8B-B140-AA7A-ACAF887B230A}" destId="{D5E3F1A5-5B8A-8C42-95CF-881B10416133}" srcOrd="1" destOrd="0" parTransId="{0290ED8A-E39B-2D4A-B073-6CDD7D3A0FB8}" sibTransId="{ECF1C4F9-2AFF-6A49-B25C-560F48C93FDD}"/>
    <dgm:cxn modelId="{676B71CF-A1AF-A144-9340-373543F72555}" type="presOf" srcId="{923B79A5-5B8B-B140-AA7A-ACAF887B230A}" destId="{3B72A138-F50A-BF46-83FB-D279BA37BFB8}" srcOrd="0" destOrd="0" presId="urn:microsoft.com/office/officeart/2005/8/layout/bProcess3"/>
    <dgm:cxn modelId="{3D4AD0D3-B62F-574C-8BCF-AD6B045AE0BB}" type="presOf" srcId="{BBA7D417-912A-E748-A119-AE27753023FF}" destId="{3F1E9A97-FF0F-5344-B0EE-C4CDB5E576E4}" srcOrd="1" destOrd="0" presId="urn:microsoft.com/office/officeart/2005/8/layout/bProcess3"/>
    <dgm:cxn modelId="{5754F7D5-0644-7749-816C-90726EF6FAE4}" type="presOf" srcId="{ECF1C4F9-2AFF-6A49-B25C-560F48C93FDD}" destId="{A4A601C0-1B51-364B-8702-C5E636E5ACA9}" srcOrd="0" destOrd="0" presId="urn:microsoft.com/office/officeart/2005/8/layout/bProcess3"/>
    <dgm:cxn modelId="{4EFC48D8-742B-5040-8C7B-73695C234146}" srcId="{923B79A5-5B8B-B140-AA7A-ACAF887B230A}" destId="{5F080860-82FB-8F40-8909-6EB434C7E7FD}" srcOrd="2" destOrd="0" parTransId="{FC0A7F79-77BF-F24B-BD13-71C21682DEEC}" sibTransId="{B611D8DE-A414-2040-803A-C71FBE76146A}"/>
    <dgm:cxn modelId="{8F41CDF3-8D94-764F-B846-7B400642208B}" type="presOf" srcId="{D5E3F1A5-5B8A-8C42-95CF-881B10416133}" destId="{512B6A2D-93AD-E34B-808A-AA6F05C837DC}" srcOrd="0" destOrd="0" presId="urn:microsoft.com/office/officeart/2005/8/layout/bProcess3"/>
    <dgm:cxn modelId="{E60FC5F8-C615-6F49-AB02-81748697DDF3}" type="presOf" srcId="{BBA7D417-912A-E748-A119-AE27753023FF}" destId="{EE829EC1-A52A-1A46-B970-9F6F2C1C4FE3}" srcOrd="0" destOrd="0" presId="urn:microsoft.com/office/officeart/2005/8/layout/bProcess3"/>
    <dgm:cxn modelId="{3059251B-CD0D-254E-A0C1-095489DB1973}" type="presParOf" srcId="{3B72A138-F50A-BF46-83FB-D279BA37BFB8}" destId="{D5E75817-10FC-494D-BCAB-15BF4DA60CAB}" srcOrd="0" destOrd="0" presId="urn:microsoft.com/office/officeart/2005/8/layout/bProcess3"/>
    <dgm:cxn modelId="{16C3AF19-80D1-6949-BBED-74B061DCB8D7}" type="presParOf" srcId="{3B72A138-F50A-BF46-83FB-D279BA37BFB8}" destId="{EE829EC1-A52A-1A46-B970-9F6F2C1C4FE3}" srcOrd="1" destOrd="0" presId="urn:microsoft.com/office/officeart/2005/8/layout/bProcess3"/>
    <dgm:cxn modelId="{610274A0-09E7-C34F-8DBF-E25328FA863A}" type="presParOf" srcId="{EE829EC1-A52A-1A46-B970-9F6F2C1C4FE3}" destId="{3F1E9A97-FF0F-5344-B0EE-C4CDB5E576E4}" srcOrd="0" destOrd="0" presId="urn:microsoft.com/office/officeart/2005/8/layout/bProcess3"/>
    <dgm:cxn modelId="{8CC4E197-982E-F34F-9643-78FBCC80411C}" type="presParOf" srcId="{3B72A138-F50A-BF46-83FB-D279BA37BFB8}" destId="{512B6A2D-93AD-E34B-808A-AA6F05C837DC}" srcOrd="2" destOrd="0" presId="urn:microsoft.com/office/officeart/2005/8/layout/bProcess3"/>
    <dgm:cxn modelId="{F1858EAE-32F2-AE48-91C1-5E0913BD80E4}" type="presParOf" srcId="{3B72A138-F50A-BF46-83FB-D279BA37BFB8}" destId="{A4A601C0-1B51-364B-8702-C5E636E5ACA9}" srcOrd="3" destOrd="0" presId="urn:microsoft.com/office/officeart/2005/8/layout/bProcess3"/>
    <dgm:cxn modelId="{B1BC25B0-1A7C-474A-83FE-690D20C00D01}" type="presParOf" srcId="{A4A601C0-1B51-364B-8702-C5E636E5ACA9}" destId="{A9A2AE94-D753-0240-B078-605EFE859A5E}" srcOrd="0" destOrd="0" presId="urn:microsoft.com/office/officeart/2005/8/layout/bProcess3"/>
    <dgm:cxn modelId="{8A2C8B60-B3E4-EC40-A75B-9AA8FD1076D3}" type="presParOf" srcId="{3B72A138-F50A-BF46-83FB-D279BA37BFB8}" destId="{CA2BE294-9758-B44D-87A3-ED503BE9C892}" srcOrd="4" destOrd="0" presId="urn:microsoft.com/office/officeart/2005/8/layout/bProcess3"/>
    <dgm:cxn modelId="{FEFCE4E2-51C7-A243-85CD-FA469CA0213D}" type="presParOf" srcId="{3B72A138-F50A-BF46-83FB-D279BA37BFB8}" destId="{72C4F4FF-67F4-D04A-81F3-DD001AB98434}" srcOrd="5" destOrd="0" presId="urn:microsoft.com/office/officeart/2005/8/layout/bProcess3"/>
    <dgm:cxn modelId="{2C4C6588-E353-954B-8A95-7435C122E1CB}" type="presParOf" srcId="{72C4F4FF-67F4-D04A-81F3-DD001AB98434}" destId="{25F665E2-03F0-9145-B65F-15343A281B7A}" srcOrd="0" destOrd="0" presId="urn:microsoft.com/office/officeart/2005/8/layout/bProcess3"/>
    <dgm:cxn modelId="{F80C2998-149F-0345-920D-60219D283D99}" type="presParOf" srcId="{3B72A138-F50A-BF46-83FB-D279BA37BFB8}" destId="{811E0653-E104-0345-9A63-B877497386F6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29EC1-A52A-1A46-B970-9F6F2C1C4FE3}">
      <dsp:nvSpPr>
        <dsp:cNvPr id="0" name=""/>
        <dsp:cNvSpPr/>
      </dsp:nvSpPr>
      <dsp:spPr>
        <a:xfrm>
          <a:off x="1720273" y="902855"/>
          <a:ext cx="2637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3779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1844804" y="946940"/>
        <a:ext cx="14718" cy="3270"/>
      </dsp:txXfrm>
    </dsp:sp>
    <dsp:sp modelId="{D5E75817-10FC-494D-BCAB-15BF4DA60CAB}">
      <dsp:nvSpPr>
        <dsp:cNvPr id="0" name=""/>
        <dsp:cNvSpPr/>
      </dsp:nvSpPr>
      <dsp:spPr>
        <a:xfrm>
          <a:off x="0" y="31857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1. Stakeholder research</a:t>
          </a:r>
          <a:endParaRPr lang="en-GB" sz="10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Collate information about active communities, activities, policies, actors in open research. </a:t>
          </a:r>
        </a:p>
      </dsp:txBody>
      <dsp:txXfrm>
        <a:off x="0" y="318575"/>
        <a:ext cx="1722073" cy="1260001"/>
      </dsp:txXfrm>
    </dsp:sp>
    <dsp:sp modelId="{A4A601C0-1B51-364B-8702-C5E636E5ACA9}">
      <dsp:nvSpPr>
        <dsp:cNvPr id="0" name=""/>
        <dsp:cNvSpPr/>
      </dsp:nvSpPr>
      <dsp:spPr>
        <a:xfrm>
          <a:off x="3736727" y="902855"/>
          <a:ext cx="2961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107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3876613" y="946940"/>
        <a:ext cx="16335" cy="3270"/>
      </dsp:txXfrm>
    </dsp:sp>
    <dsp:sp modelId="{512B6A2D-93AD-E34B-808A-AA6F05C837DC}">
      <dsp:nvSpPr>
        <dsp:cNvPr id="0" name=""/>
        <dsp:cNvSpPr/>
      </dsp:nvSpPr>
      <dsp:spPr>
        <a:xfrm>
          <a:off x="2016453" y="31857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2. Stakeholder engagement</a:t>
          </a:r>
          <a:endParaRPr lang="en-GB" sz="10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Building Community of Developers and Community of Users. Listening.</a:t>
          </a:r>
        </a:p>
      </dsp:txBody>
      <dsp:txXfrm>
        <a:off x="2016453" y="318575"/>
        <a:ext cx="1722073" cy="1260001"/>
      </dsp:txXfrm>
    </dsp:sp>
    <dsp:sp modelId="{72C4F4FF-67F4-D04A-81F3-DD001AB98434}">
      <dsp:nvSpPr>
        <dsp:cNvPr id="0" name=""/>
        <dsp:cNvSpPr/>
      </dsp:nvSpPr>
      <dsp:spPr>
        <a:xfrm>
          <a:off x="5785508" y="902855"/>
          <a:ext cx="2961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107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5925394" y="946940"/>
        <a:ext cx="16335" cy="3270"/>
      </dsp:txXfrm>
    </dsp:sp>
    <dsp:sp modelId="{CA2BE294-9758-B44D-87A3-ED503BE9C892}">
      <dsp:nvSpPr>
        <dsp:cNvPr id="0" name=""/>
        <dsp:cNvSpPr/>
      </dsp:nvSpPr>
      <dsp:spPr>
        <a:xfrm>
          <a:off x="4065234" y="31857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3. Tool development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Open by design</a:t>
          </a:r>
        </a:p>
      </dsp:txBody>
      <dsp:txXfrm>
        <a:off x="4065234" y="318575"/>
        <a:ext cx="1722073" cy="1260001"/>
      </dsp:txXfrm>
    </dsp:sp>
    <dsp:sp modelId="{57765D76-8E4C-DF4D-824E-3B240C7F9DC4}">
      <dsp:nvSpPr>
        <dsp:cNvPr id="0" name=""/>
        <dsp:cNvSpPr/>
      </dsp:nvSpPr>
      <dsp:spPr>
        <a:xfrm>
          <a:off x="867232" y="1576776"/>
          <a:ext cx="6107820" cy="430818"/>
        </a:xfrm>
        <a:custGeom>
          <a:avLst/>
          <a:gdLst/>
          <a:ahLst/>
          <a:cxnLst/>
          <a:rect l="0" t="0" r="0" b="0"/>
          <a:pathLst>
            <a:path>
              <a:moveTo>
                <a:pt x="6107820" y="0"/>
              </a:moveTo>
              <a:lnTo>
                <a:pt x="6107820" y="232509"/>
              </a:lnTo>
              <a:lnTo>
                <a:pt x="0" y="232509"/>
              </a:lnTo>
              <a:lnTo>
                <a:pt x="0" y="430818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3768011" y="1790551"/>
        <a:ext cx="306261" cy="3270"/>
      </dsp:txXfrm>
    </dsp:sp>
    <dsp:sp modelId="{811E0653-E104-0345-9A63-B877497386F6}">
      <dsp:nvSpPr>
        <dsp:cNvPr id="0" name=""/>
        <dsp:cNvSpPr/>
      </dsp:nvSpPr>
      <dsp:spPr>
        <a:xfrm>
          <a:off x="6114015" y="31857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4. Engagement (Phase 1)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Publish and socialise </a:t>
          </a:r>
          <a:r>
            <a:rPr lang="en-GB" sz="1000" kern="1200" dirty="0" err="1">
              <a:solidFill>
                <a:schemeClr val="bg1">
                  <a:lumMod val="25000"/>
                </a:schemeClr>
              </a:solidFill>
            </a:rPr>
            <a:t>CoRM</a:t>
          </a: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 for early community updates and improvement of user experience.</a:t>
          </a:r>
        </a:p>
      </dsp:txBody>
      <dsp:txXfrm>
        <a:off x="6114015" y="318575"/>
        <a:ext cx="1722073" cy="1260001"/>
      </dsp:txXfrm>
    </dsp:sp>
    <dsp:sp modelId="{843F8A71-DFF9-A24D-8F37-2E18A3B83E42}">
      <dsp:nvSpPr>
        <dsp:cNvPr id="0" name=""/>
        <dsp:cNvSpPr/>
      </dsp:nvSpPr>
      <dsp:spPr>
        <a:xfrm>
          <a:off x="1726469" y="2624276"/>
          <a:ext cx="2575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584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1848056" y="2668361"/>
        <a:ext cx="14409" cy="3270"/>
      </dsp:txXfrm>
    </dsp:sp>
    <dsp:sp modelId="{85491449-02C9-6643-8F43-56DFC5EDB81D}">
      <dsp:nvSpPr>
        <dsp:cNvPr id="0" name=""/>
        <dsp:cNvSpPr/>
      </dsp:nvSpPr>
      <dsp:spPr>
        <a:xfrm>
          <a:off x="6195" y="203999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5. Engagement (Phase 2)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Formal and diverse qualitative stakeholder analysis to determine community needs and value return.</a:t>
          </a:r>
        </a:p>
      </dsp:txBody>
      <dsp:txXfrm>
        <a:off x="6195" y="2039995"/>
        <a:ext cx="1722073" cy="1260001"/>
      </dsp:txXfrm>
    </dsp:sp>
    <dsp:sp modelId="{2ED22C57-D495-144A-9F65-ACED093CE1B8}">
      <dsp:nvSpPr>
        <dsp:cNvPr id="0" name=""/>
        <dsp:cNvSpPr/>
      </dsp:nvSpPr>
      <dsp:spPr>
        <a:xfrm>
          <a:off x="3736727" y="2624276"/>
          <a:ext cx="2961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107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3876613" y="2668361"/>
        <a:ext cx="16335" cy="3270"/>
      </dsp:txXfrm>
    </dsp:sp>
    <dsp:sp modelId="{5714C108-B0A0-7C4D-B4BC-C42E18CE3DDB}">
      <dsp:nvSpPr>
        <dsp:cNvPr id="0" name=""/>
        <dsp:cNvSpPr/>
      </dsp:nvSpPr>
      <dsp:spPr>
        <a:xfrm>
          <a:off x="2016453" y="203999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6. Analysis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“State of the ecosystem” paper and proposal of go-to-market strategy</a:t>
          </a:r>
        </a:p>
      </dsp:txBody>
      <dsp:txXfrm>
        <a:off x="2016453" y="2039995"/>
        <a:ext cx="1722073" cy="1260001"/>
      </dsp:txXfrm>
    </dsp:sp>
    <dsp:sp modelId="{D81512EF-B164-9F4C-BB97-6CF9D69B205D}">
      <dsp:nvSpPr>
        <dsp:cNvPr id="0" name=""/>
        <dsp:cNvSpPr/>
      </dsp:nvSpPr>
      <dsp:spPr>
        <a:xfrm>
          <a:off x="5785508" y="2624276"/>
          <a:ext cx="2961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107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5925394" y="2668361"/>
        <a:ext cx="16335" cy="3270"/>
      </dsp:txXfrm>
    </dsp:sp>
    <dsp:sp modelId="{B53218ED-5496-F746-BB97-F3E40DD3ADD6}">
      <dsp:nvSpPr>
        <dsp:cNvPr id="0" name=""/>
        <dsp:cNvSpPr/>
      </dsp:nvSpPr>
      <dsp:spPr>
        <a:xfrm>
          <a:off x="4065234" y="2039995"/>
          <a:ext cx="1722073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7. Sustainability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Develop governance and document pathways to leadership and funding.</a:t>
          </a:r>
        </a:p>
      </dsp:txBody>
      <dsp:txXfrm>
        <a:off x="4065234" y="2039995"/>
        <a:ext cx="1722073" cy="1260001"/>
      </dsp:txXfrm>
    </dsp:sp>
    <dsp:sp modelId="{671CDC56-506D-FC47-AD2E-D4A5C7983428}">
      <dsp:nvSpPr>
        <dsp:cNvPr id="0" name=""/>
        <dsp:cNvSpPr/>
      </dsp:nvSpPr>
      <dsp:spPr>
        <a:xfrm>
          <a:off x="6114015" y="2039995"/>
          <a:ext cx="1720795" cy="12600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8. System change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bg1">
                  <a:lumMod val="25000"/>
                </a:schemeClr>
              </a:solidFill>
            </a:rPr>
            <a:t>Use mapped data to evidence, understand and facilitate adoption of open research principles.</a:t>
          </a:r>
        </a:p>
      </dsp:txBody>
      <dsp:txXfrm>
        <a:off x="6114015" y="2039995"/>
        <a:ext cx="1720795" cy="12600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29EC1-A52A-1A46-B970-9F6F2C1C4FE3}">
      <dsp:nvSpPr>
        <dsp:cNvPr id="0" name=""/>
        <dsp:cNvSpPr/>
      </dsp:nvSpPr>
      <dsp:spPr>
        <a:xfrm>
          <a:off x="1722604" y="1381428"/>
          <a:ext cx="2588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8845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1844790" y="1425511"/>
        <a:ext cx="14472" cy="3274"/>
      </dsp:txXfrm>
    </dsp:sp>
    <dsp:sp modelId="{D5E75817-10FC-494D-BCAB-15BF4DA60CAB}">
      <dsp:nvSpPr>
        <dsp:cNvPr id="0" name=""/>
        <dsp:cNvSpPr/>
      </dsp:nvSpPr>
      <dsp:spPr>
        <a:xfrm>
          <a:off x="0" y="796295"/>
          <a:ext cx="1724404" cy="1261706"/>
        </a:xfrm>
        <a:prstGeom prst="rect">
          <a:avLst/>
        </a:prstGeom>
        <a:solidFill>
          <a:srgbClr val="7DBCD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Q1. Set up</a:t>
          </a:r>
          <a:endParaRPr lang="en-GB" sz="10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Consultants engaged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Key stakeholders engaged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Tool requirements agreed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Community docs and roadmap shared</a:t>
          </a:r>
        </a:p>
      </dsp:txBody>
      <dsp:txXfrm>
        <a:off x="0" y="796295"/>
        <a:ext cx="1724404" cy="1261706"/>
      </dsp:txXfrm>
    </dsp:sp>
    <dsp:sp modelId="{A4A601C0-1B51-364B-8702-C5E636E5ACA9}">
      <dsp:nvSpPr>
        <dsp:cNvPr id="0" name=""/>
        <dsp:cNvSpPr/>
      </dsp:nvSpPr>
      <dsp:spPr>
        <a:xfrm>
          <a:off x="3736454" y="1381428"/>
          <a:ext cx="2965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549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3876550" y="1425511"/>
        <a:ext cx="16357" cy="3274"/>
      </dsp:txXfrm>
    </dsp:sp>
    <dsp:sp modelId="{512B6A2D-93AD-E34B-808A-AA6F05C837DC}">
      <dsp:nvSpPr>
        <dsp:cNvPr id="0" name=""/>
        <dsp:cNvSpPr/>
      </dsp:nvSpPr>
      <dsp:spPr>
        <a:xfrm>
          <a:off x="2013850" y="796295"/>
          <a:ext cx="1724404" cy="1261706"/>
        </a:xfrm>
        <a:prstGeom prst="rect">
          <a:avLst/>
        </a:prstGeom>
        <a:solidFill>
          <a:srgbClr val="7DBCD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Q2. Prototype</a:t>
          </a:r>
          <a:endParaRPr lang="en-GB" sz="10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Prototype deployed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UX and design testing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Community engagement systems in use</a:t>
          </a:r>
        </a:p>
      </dsp:txBody>
      <dsp:txXfrm>
        <a:off x="2013850" y="796295"/>
        <a:ext cx="1724404" cy="1261706"/>
      </dsp:txXfrm>
    </dsp:sp>
    <dsp:sp modelId="{72C4F4FF-67F4-D04A-81F3-DD001AB98434}">
      <dsp:nvSpPr>
        <dsp:cNvPr id="0" name=""/>
        <dsp:cNvSpPr/>
      </dsp:nvSpPr>
      <dsp:spPr>
        <a:xfrm>
          <a:off x="5788007" y="1381428"/>
          <a:ext cx="2965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549" y="45720"/>
              </a:lnTo>
            </a:path>
          </a:pathLst>
        </a:custGeom>
        <a:noFill/>
        <a:ln w="50800" cap="flat" cmpd="sng" algn="ctr">
          <a:solidFill>
            <a:schemeClr val="bg1">
              <a:lumMod val="75000"/>
            </a:schemeClr>
          </a:solidFill>
          <a:prstDash val="solid"/>
          <a:tailEnd type="triangle" w="med" len="sm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>
            <a:solidFill>
              <a:schemeClr val="bg1">
                <a:lumMod val="25000"/>
              </a:schemeClr>
            </a:solidFill>
          </a:endParaRPr>
        </a:p>
      </dsp:txBody>
      <dsp:txXfrm>
        <a:off x="5928103" y="1425511"/>
        <a:ext cx="16357" cy="3274"/>
      </dsp:txXfrm>
    </dsp:sp>
    <dsp:sp modelId="{CA2BE294-9758-B44D-87A3-ED503BE9C892}">
      <dsp:nvSpPr>
        <dsp:cNvPr id="0" name=""/>
        <dsp:cNvSpPr/>
      </dsp:nvSpPr>
      <dsp:spPr>
        <a:xfrm>
          <a:off x="4065403" y="796295"/>
          <a:ext cx="1724404" cy="1261706"/>
        </a:xfrm>
        <a:prstGeom prst="rect">
          <a:avLst/>
        </a:prstGeom>
        <a:solidFill>
          <a:srgbClr val="7DBCD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Q3. Hackathon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Community aims and outputs agreed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Governance agreed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Funders engaged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 dirty="0">
            <a:solidFill>
              <a:schemeClr val="bg1">
                <a:lumMod val="25000"/>
              </a:schemeClr>
            </a:solidFill>
          </a:endParaRPr>
        </a:p>
      </dsp:txBody>
      <dsp:txXfrm>
        <a:off x="4065403" y="796295"/>
        <a:ext cx="1724404" cy="1261706"/>
      </dsp:txXfrm>
    </dsp:sp>
    <dsp:sp modelId="{811E0653-E104-0345-9A63-B877497386F6}">
      <dsp:nvSpPr>
        <dsp:cNvPr id="0" name=""/>
        <dsp:cNvSpPr/>
      </dsp:nvSpPr>
      <dsp:spPr>
        <a:xfrm>
          <a:off x="6116956" y="796295"/>
          <a:ext cx="1724404" cy="1261706"/>
        </a:xfrm>
        <a:prstGeom prst="rect">
          <a:avLst/>
        </a:prstGeom>
        <a:solidFill>
          <a:srgbClr val="7DBCD1"/>
        </a:solidFill>
        <a:ln w="25400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00" tIns="108000" rIns="10800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bg1">
                  <a:lumMod val="25000"/>
                </a:schemeClr>
              </a:solidFill>
            </a:rPr>
            <a:t>Q4. Sustainability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>
            <a:solidFill>
              <a:schemeClr val="bg1">
                <a:lumMod val="25000"/>
              </a:schemeClr>
            </a:solidFill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Funding for Y2-4 secured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solidFill>
                <a:schemeClr val="bg1">
                  <a:lumMod val="25000"/>
                </a:schemeClr>
              </a:solidFill>
            </a:rPr>
            <a:t>- Key stakeholder memorandums of understanding in place</a:t>
          </a:r>
        </a:p>
      </dsp:txBody>
      <dsp:txXfrm>
        <a:off x="6116956" y="796295"/>
        <a:ext cx="1724404" cy="1261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E1024-5D20-C515-E0B2-B65919D124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6C4C3-3AD6-5D8B-1E62-1F2E8B94DB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488CB-BED3-6F46-8673-AB8FF1849178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C4ED8-487D-B44D-1EF5-BF8E645BE1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C3C6A-D527-0DA6-BFE9-D1CD2FA35F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6951E-F119-6C49-9864-914B1A812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55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32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BA22FCED-CD29-0451-05D2-94606C97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8A3B4E74-9A8E-BA62-6721-FD551937F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5D40B32B-E403-ABE0-7F8B-2097D6E98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258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FA18F651-6046-7B9B-7555-7F25FB3F5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D7BAD24B-2C28-D8CC-BB15-9036C8DDA6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DF0B49F2-95D7-875D-17B9-8EE86B2ADA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905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74CDAC24-6A5E-13CB-C338-78FBB3DF4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3AED1232-5DDA-3817-C80F-F02C76EA5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1F3B1C07-942E-716D-D017-C1716C5BE3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532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2A666CA6-23C5-B845-0E53-E2CC6EA43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048F2221-3E03-AEC4-9E26-669C7CE186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0C40B520-B04A-5EBB-F4CD-A50529F0F7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271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7C3AF06D-B93D-8BC8-774E-4FC734FA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7DAFB2F6-BFFB-C278-68C3-EC664125D3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1037AB20-222E-CCBC-1963-6EFFD8F8E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815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E9D0A3E1-1D51-F98F-874F-4433AE0B8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1764D698-488F-056C-9216-14ECE10096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E3755403-CAC5-95CE-DE87-FEFC2F47E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652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ACC5DA15-B699-BBB5-BD53-2EDB807E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32894D4F-D2F7-E6AB-EF1F-FED0E4434C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1564DE75-E349-2773-1EC7-7AD3E42936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665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99DB42AA-57E5-6542-2FCB-BFDC4D23E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4BF617A9-BBFC-B0DE-DE66-E391D4BB8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A80D8104-A1DF-9452-6DAC-153096E79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539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EFCD821B-62AE-F2E5-2F3A-AFD6A246D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51275135-1687-BB65-4639-AB5120CB57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C26EEDF9-5AE8-E68B-76BF-554F040B42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962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614C8B9D-660D-49C6-95AB-28DDF50D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CF4A7416-6EAA-F52D-FD60-83DC831576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BC9A4B7F-F43E-82E3-C680-149943166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159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FD85EFC4-ABBB-3EE1-6C1B-EAD08BF4D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82E0348E-3DB5-343C-882A-2B14D3C058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55B66B18-56A8-195C-F23A-2A3505C4E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514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789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9E10BFDB-DD0B-2E77-4040-43FF7B53D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FEE0545C-8504-5E2A-A56E-FBC1AB3A0E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900714A4-1922-080B-2EC0-46D0A5C4C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965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9CF202E7-2385-BEC7-AF93-FDC9C4243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B7EDF603-F504-2EF7-48C6-26254470FE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29BD8700-895E-72F5-E13A-9C0522846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50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7BF2F423-B3C7-190E-6862-99D82CE38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969B2B44-F6B9-D147-147A-FCAF721125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380178D6-FC07-ED53-9F43-0F6C64DC7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684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865A6A61-45ED-5EC2-909B-4158E3EFE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9047F571-9AA7-A7FE-DE17-6D9F716F68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8E108681-CC3D-23F8-931A-9472C7DC7E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2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FFA9E9CE-BD5C-F681-4AB6-2684CB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DF0878B0-7E93-E227-B29A-FC565BD986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05495863-A411-12EC-E3C9-328296D085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33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>
          <a:extLst>
            <a:ext uri="{FF2B5EF4-FFF2-40B4-BE49-F238E27FC236}">
              <a16:creationId xmlns:a16="http://schemas.microsoft.com/office/drawing/2014/main" id="{084ACA3D-304D-0401-F8F1-F2D5370D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838b627_4_168:notes">
            <a:extLst>
              <a:ext uri="{FF2B5EF4-FFF2-40B4-BE49-F238E27FC236}">
                <a16:creationId xmlns:a16="http://schemas.microsoft.com/office/drawing/2014/main" id="{71DAF346-A909-AC2A-8224-C2FFB7E5A9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1d838b627_4_168:notes">
            <a:extLst>
              <a:ext uri="{FF2B5EF4-FFF2-40B4-BE49-F238E27FC236}">
                <a16:creationId xmlns:a16="http://schemas.microsoft.com/office/drawing/2014/main" id="{B48061EE-692C-DC79-BE5E-D0FDA3D30D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57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 rot="10800000">
            <a:off x="713225" y="539500"/>
            <a:ext cx="845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13225" y="-125"/>
            <a:ext cx="0" cy="517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8430775" y="-125"/>
            <a:ext cx="0" cy="517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228713" y="2068400"/>
            <a:ext cx="3941400" cy="22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228713" y="1243875"/>
            <a:ext cx="2614200" cy="59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989750" y="1026119"/>
            <a:ext cx="5164500" cy="93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1989750" y="2119663"/>
            <a:ext cx="5164500" cy="19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39700" y="82400"/>
            <a:ext cx="4953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/>
            </a:lvl1pPr>
            <a:lvl2pPr lvl="1" algn="ctr" rtl="0">
              <a:buNone/>
              <a:defRPr sz="1200"/>
            </a:lvl2pPr>
            <a:lvl3pPr lvl="2" algn="ctr" rtl="0">
              <a:buNone/>
              <a:defRPr sz="1200"/>
            </a:lvl3pPr>
            <a:lvl4pPr lvl="3" algn="ctr" rtl="0">
              <a:buNone/>
              <a:defRPr sz="1200"/>
            </a:lvl4pPr>
            <a:lvl5pPr lvl="4" algn="ctr" rtl="0">
              <a:buNone/>
              <a:defRPr sz="1200"/>
            </a:lvl5pPr>
            <a:lvl6pPr lvl="5" algn="ctr" rtl="0">
              <a:buNone/>
              <a:defRPr sz="1200"/>
            </a:lvl6pPr>
            <a:lvl7pPr lvl="6" algn="ctr" rtl="0">
              <a:buNone/>
              <a:defRPr sz="1200"/>
            </a:lvl7pPr>
            <a:lvl8pPr lvl="7" algn="ctr" rtl="0">
              <a:buNone/>
              <a:defRPr sz="1200"/>
            </a:lvl8pPr>
            <a:lvl9pPr lvl="8" algn="ctr" rtl="0"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5"/>
          <p:cNvCxnSpPr/>
          <p:nvPr/>
        </p:nvCxnSpPr>
        <p:spPr>
          <a:xfrm rot="10800000">
            <a:off x="-66750" y="1252975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5"/>
          <p:cNvCxnSpPr/>
          <p:nvPr/>
        </p:nvCxnSpPr>
        <p:spPr>
          <a:xfrm>
            <a:off x="6129875" y="-5235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5"/>
          <p:cNvCxnSpPr/>
          <p:nvPr/>
        </p:nvCxnSpPr>
        <p:spPr>
          <a:xfrm>
            <a:off x="714675" y="-109275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0000" y="523649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/>
            </a:lvl1pPr>
            <a:lvl2pPr lvl="1" algn="ctr" rtl="0">
              <a:buNone/>
              <a:defRPr sz="1200"/>
            </a:lvl2pPr>
            <a:lvl3pPr lvl="2" algn="ctr" rtl="0">
              <a:buNone/>
              <a:defRPr sz="1200"/>
            </a:lvl3pPr>
            <a:lvl4pPr lvl="3" algn="ctr" rtl="0">
              <a:buNone/>
              <a:defRPr sz="1200"/>
            </a:lvl4pPr>
            <a:lvl5pPr lvl="4" algn="ctr" rtl="0">
              <a:buNone/>
              <a:defRPr sz="1200"/>
            </a:lvl5pPr>
            <a:lvl6pPr lvl="5" algn="ctr" rtl="0">
              <a:buNone/>
              <a:defRPr sz="1200"/>
            </a:lvl6pPr>
            <a:lvl7pPr lvl="6" algn="ctr" rtl="0">
              <a:buNone/>
              <a:defRPr sz="1200"/>
            </a:lvl7pPr>
            <a:lvl8pPr lvl="7" algn="ctr" rtl="0">
              <a:buNone/>
              <a:defRPr sz="1200"/>
            </a:lvl8pPr>
            <a:lvl9pPr lvl="8" algn="ctr" rtl="0"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20"/>
          <p:cNvCxnSpPr/>
          <p:nvPr/>
        </p:nvCxnSpPr>
        <p:spPr>
          <a:xfrm rot="10800000">
            <a:off x="-66750" y="4599425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935412" y="1547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1"/>
          </p:nvPr>
        </p:nvSpPr>
        <p:spPr>
          <a:xfrm>
            <a:off x="935412" y="2057876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2"/>
          </p:nvPr>
        </p:nvSpPr>
        <p:spPr>
          <a:xfrm>
            <a:off x="3479388" y="1547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3"/>
          </p:nvPr>
        </p:nvSpPr>
        <p:spPr>
          <a:xfrm>
            <a:off x="3479388" y="2057876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4"/>
          </p:nvPr>
        </p:nvSpPr>
        <p:spPr>
          <a:xfrm>
            <a:off x="935412" y="2992049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5"/>
          </p:nvPr>
        </p:nvSpPr>
        <p:spPr>
          <a:xfrm>
            <a:off x="935412" y="3502374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6"/>
          </p:nvPr>
        </p:nvSpPr>
        <p:spPr>
          <a:xfrm>
            <a:off x="3479388" y="2992049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7"/>
          </p:nvPr>
        </p:nvSpPr>
        <p:spPr>
          <a:xfrm>
            <a:off x="3479388" y="3502374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8"/>
          </p:nvPr>
        </p:nvSpPr>
        <p:spPr>
          <a:xfrm>
            <a:off x="6023388" y="1547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9"/>
          </p:nvPr>
        </p:nvSpPr>
        <p:spPr>
          <a:xfrm>
            <a:off x="6023388" y="2057876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13"/>
          </p:nvPr>
        </p:nvSpPr>
        <p:spPr>
          <a:xfrm>
            <a:off x="6023388" y="2992049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4"/>
          </p:nvPr>
        </p:nvSpPr>
        <p:spPr>
          <a:xfrm>
            <a:off x="6023388" y="3502374"/>
            <a:ext cx="2185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/>
            </a:lvl1pPr>
            <a:lvl2pPr lvl="1" algn="ctr" rtl="0">
              <a:buNone/>
              <a:defRPr sz="1200"/>
            </a:lvl2pPr>
            <a:lvl3pPr lvl="2" algn="ctr" rtl="0">
              <a:buNone/>
              <a:defRPr sz="1200"/>
            </a:lvl3pPr>
            <a:lvl4pPr lvl="3" algn="ctr" rtl="0">
              <a:buNone/>
              <a:defRPr sz="1200"/>
            </a:lvl4pPr>
            <a:lvl5pPr lvl="4" algn="ctr" rtl="0">
              <a:buNone/>
              <a:defRPr sz="1200"/>
            </a:lvl5pPr>
            <a:lvl6pPr lvl="5" algn="ctr" rtl="0">
              <a:buNone/>
              <a:defRPr sz="1200"/>
            </a:lvl6pPr>
            <a:lvl7pPr lvl="6" algn="ctr" rtl="0">
              <a:buNone/>
              <a:defRPr sz="1200"/>
            </a:lvl7pPr>
            <a:lvl8pPr lvl="7" algn="ctr" rtl="0">
              <a:buNone/>
              <a:defRPr sz="1200"/>
            </a:lvl8pPr>
            <a:lvl9pPr lvl="8" algn="ctr" rtl="0">
              <a:buNone/>
              <a:defRPr sz="1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cxnSp>
        <p:nvCxnSpPr>
          <p:cNvPr id="137" name="Google Shape;137;p20"/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063DA-02A9-9826-7C22-F4FA3960B3C8}"/>
              </a:ext>
            </a:extLst>
          </p:cNvPr>
          <p:cNvSpPr/>
          <p:nvPr userDrawn="1"/>
        </p:nvSpPr>
        <p:spPr>
          <a:xfrm>
            <a:off x="-7683" y="-7684"/>
            <a:ext cx="1062000" cy="357539"/>
          </a:xfrm>
          <a:prstGeom prst="rect">
            <a:avLst/>
          </a:prstGeom>
          <a:solidFill>
            <a:srgbClr val="7DBC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25000"/>
                  </a:schemeClr>
                </a:solidFill>
              </a:rPr>
              <a:t>Credentials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0F8E09-E3BD-A9A2-FD57-48DF0C81D51D}"/>
              </a:ext>
            </a:extLst>
          </p:cNvPr>
          <p:cNvSpPr/>
          <p:nvPr userDrawn="1"/>
        </p:nvSpPr>
        <p:spPr>
          <a:xfrm>
            <a:off x="1046780" y="-6943"/>
            <a:ext cx="1062000" cy="357539"/>
          </a:xfrm>
          <a:prstGeom prst="rect">
            <a:avLst/>
          </a:prstGeom>
          <a:solidFill>
            <a:srgbClr val="9C94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25000"/>
                  </a:schemeClr>
                </a:solidFill>
              </a:rPr>
              <a:t>Problem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8957FE-55C9-7BC5-6BFC-F260654E6EBE}"/>
              </a:ext>
            </a:extLst>
          </p:cNvPr>
          <p:cNvSpPr/>
          <p:nvPr userDrawn="1"/>
        </p:nvSpPr>
        <p:spPr>
          <a:xfrm>
            <a:off x="2101243" y="-7684"/>
            <a:ext cx="1062000" cy="357539"/>
          </a:xfrm>
          <a:prstGeom prst="rect">
            <a:avLst/>
          </a:prstGeom>
          <a:solidFill>
            <a:srgbClr val="FFC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25000"/>
                  </a:schemeClr>
                </a:solidFill>
              </a:rPr>
              <a:t>Solution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0838B6-0DF9-D678-B920-DA36A3506819}"/>
              </a:ext>
            </a:extLst>
          </p:cNvPr>
          <p:cNvSpPr/>
          <p:nvPr userDrawn="1"/>
        </p:nvSpPr>
        <p:spPr>
          <a:xfrm>
            <a:off x="3155706" y="-7643"/>
            <a:ext cx="1062000" cy="357539"/>
          </a:xfrm>
          <a:prstGeom prst="rect">
            <a:avLst/>
          </a:prstGeom>
          <a:solidFill>
            <a:srgbClr val="C8CF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25000"/>
                  </a:schemeClr>
                </a:solidFill>
              </a:rPr>
              <a:t>Landscape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81E56-84C9-39FD-3994-C4739B5B9960}"/>
              </a:ext>
            </a:extLst>
          </p:cNvPr>
          <p:cNvSpPr/>
          <p:nvPr userDrawn="1"/>
        </p:nvSpPr>
        <p:spPr>
          <a:xfrm>
            <a:off x="4210169" y="-7685"/>
            <a:ext cx="1062000" cy="357539"/>
          </a:xfrm>
          <a:prstGeom prst="rect">
            <a:avLst/>
          </a:prstGeom>
          <a:solidFill>
            <a:srgbClr val="7DBC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25000"/>
                  </a:schemeClr>
                </a:solidFill>
              </a:rPr>
              <a:t>Skills Gaps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701322-ED8B-104B-02E1-3E41864466C4}"/>
              </a:ext>
            </a:extLst>
          </p:cNvPr>
          <p:cNvSpPr/>
          <p:nvPr userDrawn="1"/>
        </p:nvSpPr>
        <p:spPr>
          <a:xfrm>
            <a:off x="5264632" y="-7685"/>
            <a:ext cx="1062000" cy="357539"/>
          </a:xfrm>
          <a:prstGeom prst="rect">
            <a:avLst/>
          </a:prstGeom>
          <a:solidFill>
            <a:srgbClr val="9C94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25000"/>
                  </a:schemeClr>
                </a:solidFill>
              </a:rPr>
              <a:t>Open Source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A3A97D-D67E-470E-82EE-36A262D8E224}"/>
              </a:ext>
            </a:extLst>
          </p:cNvPr>
          <p:cNvSpPr/>
          <p:nvPr userDrawn="1"/>
        </p:nvSpPr>
        <p:spPr>
          <a:xfrm>
            <a:off x="6319095" y="-7685"/>
            <a:ext cx="1062000" cy="357539"/>
          </a:xfrm>
          <a:prstGeom prst="rect">
            <a:avLst/>
          </a:prstGeom>
          <a:solidFill>
            <a:srgbClr val="FFCB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25000"/>
                  </a:schemeClr>
                </a:solidFill>
              </a:rPr>
              <a:t>Milestones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70D486-E446-EBE5-B6A9-9B8B6F2D7000}"/>
              </a:ext>
            </a:extLst>
          </p:cNvPr>
          <p:cNvSpPr/>
          <p:nvPr userDrawn="1"/>
        </p:nvSpPr>
        <p:spPr>
          <a:xfrm>
            <a:off x="7373556" y="-7685"/>
            <a:ext cx="1062000" cy="357539"/>
          </a:xfrm>
          <a:prstGeom prst="rect">
            <a:avLst/>
          </a:prstGeom>
          <a:solidFill>
            <a:srgbClr val="C8CF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25000"/>
                  </a:schemeClr>
                </a:solidFill>
              </a:rPr>
              <a:t>Budget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23"/>
          <p:cNvCxnSpPr/>
          <p:nvPr/>
        </p:nvCxnSpPr>
        <p:spPr>
          <a:xfrm rot="10800000">
            <a:off x="-66750" y="539500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23"/>
          <p:cNvCxnSpPr/>
          <p:nvPr/>
        </p:nvCxnSpPr>
        <p:spPr>
          <a:xfrm>
            <a:off x="8430775" y="-5235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 rot="10800000">
            <a:off x="-66750" y="4599425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 rot="10800000">
            <a:off x="-39275" y="4599425"/>
            <a:ext cx="927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8430775" y="-5235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 rot="10800000">
            <a:off x="713225" y="-20575"/>
            <a:ext cx="0" cy="462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Semi Condensed"/>
              <a:buNone/>
              <a:defRPr sz="36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2474" y="46842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fld id="{C128759F-CEB4-8440-8458-32BA1C90D01B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0" name="Google Shape;199;p28">
            <a:extLst>
              <a:ext uri="{FF2B5EF4-FFF2-40B4-BE49-F238E27FC236}">
                <a16:creationId xmlns:a16="http://schemas.microsoft.com/office/drawing/2014/main" id="{82AFDACB-9CFB-6CA5-36E4-0B00D09E1241}"/>
              </a:ext>
            </a:extLst>
          </p:cNvPr>
          <p:cNvSpPr txBox="1"/>
          <p:nvPr userDrawn="1"/>
        </p:nvSpPr>
        <p:spPr>
          <a:xfrm rot="5400000">
            <a:off x="7511366" y="2941925"/>
            <a:ext cx="2551817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r"/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oi: 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10.5281/zenodo.13971284 </a:t>
            </a:r>
            <a:r>
              <a:rPr lang="en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CC-BY 4.0</a:t>
            </a:r>
            <a:endParaRPr sz="1200"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" name="Google Shape;199;p28">
            <a:extLst>
              <a:ext uri="{FF2B5EF4-FFF2-40B4-BE49-F238E27FC236}">
                <a16:creationId xmlns:a16="http://schemas.microsoft.com/office/drawing/2014/main" id="{6E2C7E8D-AB78-4A42-769C-99D674694177}"/>
              </a:ext>
            </a:extLst>
          </p:cNvPr>
          <p:cNvSpPr txBox="1"/>
          <p:nvPr userDrawn="1"/>
        </p:nvSpPr>
        <p:spPr>
          <a:xfrm>
            <a:off x="311700" y="4751650"/>
            <a:ext cx="8008785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cassandra.gouldvanpraag@gmail.com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  |      </a:t>
            </a: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github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:@</a:t>
            </a: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cassgvp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  |      Open Research Map      |      October 2024</a:t>
            </a:r>
            <a:endParaRPr sz="1200" dirty="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5F7FE9-4C1A-1592-3141-B143D7BE5F1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44513" y="1090699"/>
            <a:ext cx="485522" cy="545933"/>
          </a:xfrm>
          <a:prstGeom prst="rect">
            <a:avLst/>
          </a:prstGeom>
        </p:spPr>
      </p:pic>
      <p:pic>
        <p:nvPicPr>
          <p:cNvPr id="1026" name="Picture 2" descr="OLS">
            <a:extLst>
              <a:ext uri="{FF2B5EF4-FFF2-40B4-BE49-F238E27FC236}">
                <a16:creationId xmlns:a16="http://schemas.microsoft.com/office/drawing/2014/main" id="{21FF1640-FC60-D0ED-3CEE-4A30B27803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075" y="658776"/>
            <a:ext cx="485681" cy="40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1" r:id="rId4"/>
    <p:sldLayoutId id="2147483666" r:id="rId5"/>
    <p:sldLayoutId id="2147483669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EFED-0F39-2964-AFAD-96F8E0D4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Astera</a:t>
            </a:r>
            <a:r>
              <a:rPr lang="en-US" dirty="0"/>
              <a:t> Open Science Fellowship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80DE9-D73D-C932-FA6D-4A27C336E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373E4D"/>
                </a:solidFill>
                <a:effectLst/>
                <a:latin typeface="Whitney SSm"/>
              </a:rPr>
              <a:t>tackling bottlenecks in scientific communication</a:t>
            </a:r>
          </a:p>
          <a:p>
            <a:r>
              <a:rPr lang="en-GB" b="0" i="0" u="none" strike="noStrike">
                <a:solidFill>
                  <a:srgbClr val="373E4D"/>
                </a:solidFill>
                <a:effectLst/>
                <a:latin typeface="Whitney SSm"/>
              </a:rPr>
              <a:t>tackle </a:t>
            </a:r>
            <a:r>
              <a:rPr lang="en-GB" b="0" i="0" u="none" strike="noStrike" dirty="0">
                <a:solidFill>
                  <a:srgbClr val="373E4D"/>
                </a:solidFill>
                <a:effectLst/>
                <a:latin typeface="Whitney SSm"/>
              </a:rPr>
              <a:t>the challenges of improving and scaling scientific dialogue</a:t>
            </a:r>
          </a:p>
          <a:p>
            <a:r>
              <a:rPr lang="en-GB" b="0" i="0" u="none" strike="noStrike" dirty="0">
                <a:solidFill>
                  <a:srgbClr val="373E4D"/>
                </a:solidFill>
                <a:effectLst/>
                <a:latin typeface="Whitney SSm"/>
              </a:rPr>
              <a:t>experimentation with new information tools that will transform scientific dialogue</a:t>
            </a:r>
            <a:endParaRPr lang="en-GB" dirty="0">
              <a:solidFill>
                <a:srgbClr val="373E4D"/>
              </a:solidFill>
              <a:latin typeface="Whitney SSm"/>
            </a:endParaRPr>
          </a:p>
          <a:p>
            <a:r>
              <a:rPr lang="en-GB" b="0" i="0" u="none" strike="noStrike" dirty="0">
                <a:solidFill>
                  <a:srgbClr val="373E4D"/>
                </a:solidFill>
                <a:effectLst/>
                <a:latin typeface="Whitney SSm"/>
              </a:rPr>
              <a:t>creative, high-agency entrepreneurs who seek to foster more interactive information exchange</a:t>
            </a:r>
          </a:p>
          <a:p>
            <a:r>
              <a:rPr lang="en-GB" b="0" i="0" u="none" strike="noStrike" dirty="0">
                <a:solidFill>
                  <a:srgbClr val="373E4D"/>
                </a:solidFill>
                <a:effectLst/>
                <a:latin typeface="Whitney SSm"/>
              </a:rPr>
              <a:t>unlock new tools for scientific publishing</a:t>
            </a:r>
            <a:endParaRPr lang="en-GB" dirty="0">
              <a:solidFill>
                <a:srgbClr val="373E4D"/>
              </a:solidFill>
              <a:latin typeface="Whitney SSm"/>
            </a:endParaRPr>
          </a:p>
          <a:p>
            <a:r>
              <a:rPr lang="en-GB" dirty="0">
                <a:solidFill>
                  <a:srgbClr val="373E4D"/>
                </a:solidFill>
                <a:latin typeface="Whitney SSm"/>
              </a:rPr>
              <a:t>$350,000 (plus PI wages) , 1 year.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7F77C-D207-54E0-4B42-57B5B4E0D1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41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98B87E92-8FD3-AD5B-E186-817752112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408BC246-880C-BAE4-50E5-162856B087A0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6" y="399935"/>
            <a:ext cx="78945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Community Relationship Manager (</a:t>
            </a:r>
            <a:r>
              <a:rPr lang="en-GB" dirty="0" err="1"/>
              <a:t>CoRM</a:t>
            </a:r>
            <a:r>
              <a:rPr lang="en-GB" dirty="0"/>
              <a:t>)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239B7855-4673-D025-60AA-F3AF688405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9F0F50C2-AD2C-5DC5-1D88-3EB74752FE86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F9AE0D-AEA3-E322-05F9-D993868D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85" y="1120045"/>
            <a:ext cx="4771328" cy="31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ob change view">
            <a:extLst>
              <a:ext uri="{FF2B5EF4-FFF2-40B4-BE49-F238E27FC236}">
                <a16:creationId xmlns:a16="http://schemas.microsoft.com/office/drawing/2014/main" id="{5E16B182-CBEE-458A-AE5D-E0E892718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7407" r="8054" b="10605"/>
          <a:stretch/>
        </p:blipFill>
        <p:spPr bwMode="auto">
          <a:xfrm>
            <a:off x="1424830" y="1377102"/>
            <a:ext cx="5039651" cy="31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2F1949-4345-0E8D-8916-8FF7FA5D220E}"/>
              </a:ext>
            </a:extLst>
          </p:cNvPr>
          <p:cNvSpPr/>
          <p:nvPr/>
        </p:nvSpPr>
        <p:spPr>
          <a:xfrm>
            <a:off x="3155489" y="0"/>
            <a:ext cx="5275285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1F6B37-35BE-9A60-C659-091184240419}"/>
              </a:ext>
            </a:extLst>
          </p:cNvPr>
          <p:cNvSpPr/>
          <p:nvPr/>
        </p:nvSpPr>
        <p:spPr>
          <a:xfrm>
            <a:off x="-8878" y="-8879"/>
            <a:ext cx="2117324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39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49E2FBFD-40EF-A385-8300-C10D9EC13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611B73E2-B4FA-2561-3237-77162D7DC7B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6" y="399935"/>
            <a:ext cx="78945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Community Relationship Manager (</a:t>
            </a:r>
            <a:r>
              <a:rPr lang="en-GB" dirty="0" err="1"/>
              <a:t>CoRM</a:t>
            </a:r>
            <a:r>
              <a:rPr lang="en-GB" dirty="0"/>
              <a:t>)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993144BC-C0E9-A882-1BB9-5755504D5A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003BC83C-DD25-D1A0-FA75-76D3BB351C2E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60EE16-B741-FB1F-D2F2-1216EF42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85" y="1120045"/>
            <a:ext cx="4771328" cy="31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ob change view">
            <a:extLst>
              <a:ext uri="{FF2B5EF4-FFF2-40B4-BE49-F238E27FC236}">
                <a16:creationId xmlns:a16="http://schemas.microsoft.com/office/drawing/2014/main" id="{AEE37F30-2CD3-37FF-25D7-2E9A47BC8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7407" r="8054" b="10605"/>
          <a:stretch/>
        </p:blipFill>
        <p:spPr bwMode="auto">
          <a:xfrm>
            <a:off x="1424830" y="1377102"/>
            <a:ext cx="5039651" cy="31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vannahCRM Dashboard">
            <a:extLst>
              <a:ext uri="{FF2B5EF4-FFF2-40B4-BE49-F238E27FC236}">
                <a16:creationId xmlns:a16="http://schemas.microsoft.com/office/drawing/2014/main" id="{A1945207-67CC-4DE2-7095-07724AA4D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45" y="1208455"/>
            <a:ext cx="5891561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3A0B16-56B2-03F8-682A-C1F3DF210EC7}"/>
              </a:ext>
            </a:extLst>
          </p:cNvPr>
          <p:cNvSpPr/>
          <p:nvPr/>
        </p:nvSpPr>
        <p:spPr>
          <a:xfrm>
            <a:off x="3155489" y="0"/>
            <a:ext cx="5275285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354814-DFE8-E371-1D0C-D5F3089A48A8}"/>
              </a:ext>
            </a:extLst>
          </p:cNvPr>
          <p:cNvSpPr/>
          <p:nvPr/>
        </p:nvSpPr>
        <p:spPr>
          <a:xfrm>
            <a:off x="-8878" y="-8879"/>
            <a:ext cx="2117324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5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AA9DFCD7-7288-5A5A-5A79-E3A09A0C9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B23DD1E6-5A16-2AC1-C494-6D063865816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6" y="399935"/>
            <a:ext cx="78945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Community Relationship Manager (</a:t>
            </a:r>
            <a:r>
              <a:rPr lang="en-GB" dirty="0" err="1"/>
              <a:t>CoRM</a:t>
            </a:r>
            <a:r>
              <a:rPr lang="en-GB" dirty="0"/>
              <a:t>)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436CE911-50FA-110A-42E3-956787712F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796DA9A0-0B69-6F5A-EAE7-E8293BCC7D11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404474-EE98-A091-07D0-A17F9F69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85" y="1120045"/>
            <a:ext cx="4771328" cy="31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ob change view">
            <a:extLst>
              <a:ext uri="{FF2B5EF4-FFF2-40B4-BE49-F238E27FC236}">
                <a16:creationId xmlns:a16="http://schemas.microsoft.com/office/drawing/2014/main" id="{AF7E768F-0C58-542D-BCCF-6289CFE0E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7407" r="8054" b="10605"/>
          <a:stretch/>
        </p:blipFill>
        <p:spPr bwMode="auto">
          <a:xfrm>
            <a:off x="1424830" y="1377102"/>
            <a:ext cx="5039651" cy="31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avannahCRM Dashboard">
            <a:extLst>
              <a:ext uri="{FF2B5EF4-FFF2-40B4-BE49-F238E27FC236}">
                <a16:creationId xmlns:a16="http://schemas.microsoft.com/office/drawing/2014/main" id="{FBADC8BE-EFC1-4023-BA1A-B2E803A7B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545" y="1208455"/>
            <a:ext cx="5891561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C14CDA9-ACC1-4BE3-80DE-2CBABB3A0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6648" y="915620"/>
            <a:ext cx="5386299" cy="37052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5A3D8C-35D8-0263-CFDB-F6D9D3183DE6}"/>
              </a:ext>
            </a:extLst>
          </p:cNvPr>
          <p:cNvSpPr/>
          <p:nvPr/>
        </p:nvSpPr>
        <p:spPr>
          <a:xfrm>
            <a:off x="3155489" y="0"/>
            <a:ext cx="5275285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37F28D-AA9F-91D6-4726-CBD343A348F4}"/>
              </a:ext>
            </a:extLst>
          </p:cNvPr>
          <p:cNvSpPr/>
          <p:nvPr/>
        </p:nvSpPr>
        <p:spPr>
          <a:xfrm>
            <a:off x="-8878" y="-8879"/>
            <a:ext cx="2117324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10FC4F2E-5FD1-BC6C-D2B5-F58E48E2B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25E3F939-BC4F-138A-43CE-7131DA41B7E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6" y="399935"/>
            <a:ext cx="78945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Community Relationship Manager (</a:t>
            </a:r>
            <a:r>
              <a:rPr lang="en-GB" dirty="0" err="1"/>
              <a:t>CoRM</a:t>
            </a:r>
            <a:r>
              <a:rPr lang="en-GB" dirty="0"/>
              <a:t>)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71BE5E15-3CF9-1D78-265F-1CC9FF2584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F8E49A60-96DD-9AF1-D2B2-3539ACDDB114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B7BD121-23AF-92DA-872D-1EF80BDA653A}"/>
              </a:ext>
            </a:extLst>
          </p:cNvPr>
          <p:cNvGrpSpPr>
            <a:grpSpLocks noChangeAspect="1"/>
          </p:cNvGrpSpPr>
          <p:nvPr/>
        </p:nvGrpSpPr>
        <p:grpSpPr>
          <a:xfrm>
            <a:off x="3653546" y="2378402"/>
            <a:ext cx="2566879" cy="1084598"/>
            <a:chOff x="2115170" y="1809749"/>
            <a:chExt cx="1803400" cy="762001"/>
          </a:xfrm>
        </p:grpSpPr>
        <p:pic>
          <p:nvPicPr>
            <p:cNvPr id="6" name="Picture 5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544E2E6A-8981-5CCC-12EF-138E7B073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5170" y="1809750"/>
              <a:ext cx="1803400" cy="762000"/>
            </a:xfrm>
            <a:prstGeom prst="rect">
              <a:avLst/>
            </a:prstGeom>
          </p:spPr>
        </p:pic>
        <p:pic>
          <p:nvPicPr>
            <p:cNvPr id="8" name="Picture 7" descr="A screenshot of a black background&#10;&#10;Description automatically generated">
              <a:extLst>
                <a:ext uri="{FF2B5EF4-FFF2-40B4-BE49-F238E27FC236}">
                  <a16:creationId xmlns:a16="http://schemas.microsoft.com/office/drawing/2014/main" id="{1E2CBF04-7D81-AF37-6A26-BD1E54EEC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2505" t="53240" b="22059"/>
            <a:stretch/>
          </p:blipFill>
          <p:spPr>
            <a:xfrm>
              <a:off x="3603065" y="1809749"/>
              <a:ext cx="315505" cy="40229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09882B-A574-9CB3-6C6E-EF019B4BEECB}"/>
              </a:ext>
            </a:extLst>
          </p:cNvPr>
          <p:cNvGrpSpPr>
            <a:grpSpLocks noChangeAspect="1"/>
          </p:cNvGrpSpPr>
          <p:nvPr/>
        </p:nvGrpSpPr>
        <p:grpSpPr>
          <a:xfrm>
            <a:off x="703353" y="1412568"/>
            <a:ext cx="497011" cy="2684607"/>
            <a:chOff x="713224" y="1189932"/>
            <a:chExt cx="368257" cy="19891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68249D-0CBC-A54F-8220-FDDF0DA63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" r="12" b="59680"/>
            <a:stretch/>
          </p:blipFill>
          <p:spPr>
            <a:xfrm>
              <a:off x="713224" y="1189932"/>
              <a:ext cx="368257" cy="13313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FACD2D-3262-3876-70C0-205F3A1C7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0547" r="12" b="19475"/>
            <a:stretch/>
          </p:blipFill>
          <p:spPr>
            <a:xfrm>
              <a:off x="713224" y="2519400"/>
              <a:ext cx="368256" cy="65967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A0B4B3-EB00-F976-DBA4-1EA8934A5C1A}"/>
              </a:ext>
            </a:extLst>
          </p:cNvPr>
          <p:cNvSpPr txBox="1"/>
          <p:nvPr/>
        </p:nvSpPr>
        <p:spPr>
          <a:xfrm>
            <a:off x="1200363" y="1491967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CSCCE n = 834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3B3EDA-732E-13E8-7F91-3C6B40A93BDD}"/>
              </a:ext>
            </a:extLst>
          </p:cNvPr>
          <p:cNvSpPr txBox="1"/>
          <p:nvPr/>
        </p:nvSpPr>
        <p:spPr>
          <a:xfrm>
            <a:off x="1200363" y="1935826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OLS n = 817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677CA-7B8A-DF74-5174-D9D15C8AFDE6}"/>
              </a:ext>
            </a:extLst>
          </p:cNvPr>
          <p:cNvSpPr txBox="1"/>
          <p:nvPr/>
        </p:nvSpPr>
        <p:spPr>
          <a:xfrm>
            <a:off x="1200363" y="2395363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ORC n =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6B7E2-D6F9-7D96-F99D-B09FAB41C91D}"/>
              </a:ext>
            </a:extLst>
          </p:cNvPr>
          <p:cNvSpPr txBox="1"/>
          <p:nvPr/>
        </p:nvSpPr>
        <p:spPr>
          <a:xfrm>
            <a:off x="1200363" y="2835561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TTW n = 1297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60AEB7-228F-B6FB-1FF0-A4A267303CE6}"/>
              </a:ext>
            </a:extLst>
          </p:cNvPr>
          <p:cNvSpPr txBox="1"/>
          <p:nvPr/>
        </p:nvSpPr>
        <p:spPr>
          <a:xfrm>
            <a:off x="1200363" y="3281650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CW24 n = 125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009BE-2B3C-FD6C-3AAE-BDF5F2AC3DEA}"/>
              </a:ext>
            </a:extLst>
          </p:cNvPr>
          <p:cNvSpPr txBox="1"/>
          <p:nvPr/>
        </p:nvSpPr>
        <p:spPr>
          <a:xfrm>
            <a:off x="1200363" y="3727739"/>
            <a:ext cx="14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UKTRE n = 149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EF08A4-5C68-4171-7E15-5C5F588DCD94}"/>
              </a:ext>
            </a:extLst>
          </p:cNvPr>
          <p:cNvSpPr txBox="1"/>
          <p:nvPr/>
        </p:nvSpPr>
        <p:spPr>
          <a:xfrm>
            <a:off x="6220425" y="2378401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SciVision</a:t>
            </a:r>
            <a:r>
              <a:rPr lang="en-US" dirty="0"/>
              <a:t> n = 105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C467D6-E43E-93ED-50ED-1C9E46208382}"/>
              </a:ext>
            </a:extLst>
          </p:cNvPr>
          <p:cNvSpPr txBox="1"/>
          <p:nvPr/>
        </p:nvSpPr>
        <p:spPr>
          <a:xfrm>
            <a:off x="6220425" y="266470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Turing n = 2181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F0A4AA-7002-0169-DFF8-CA8F010472CF}"/>
              </a:ext>
            </a:extLst>
          </p:cNvPr>
          <p:cNvSpPr txBox="1"/>
          <p:nvPr/>
        </p:nvSpPr>
        <p:spPr>
          <a:xfrm>
            <a:off x="6220425" y="2951005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DSH n = 52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C60948-C2BD-66A5-9A9F-EEB6F084C102}"/>
              </a:ext>
            </a:extLst>
          </p:cNvPr>
          <p:cNvSpPr txBox="1"/>
          <p:nvPr/>
        </p:nvSpPr>
        <p:spPr>
          <a:xfrm>
            <a:off x="6220425" y="3215832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E&amp;S n = 780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1D7E1D-031A-824D-4DA6-F787344CEDA9}"/>
              </a:ext>
            </a:extLst>
          </p:cNvPr>
          <p:cNvSpPr/>
          <p:nvPr/>
        </p:nvSpPr>
        <p:spPr>
          <a:xfrm>
            <a:off x="3155489" y="0"/>
            <a:ext cx="5275285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07D541-2B42-4017-67CB-61BC392B2A92}"/>
              </a:ext>
            </a:extLst>
          </p:cNvPr>
          <p:cNvSpPr/>
          <p:nvPr/>
        </p:nvSpPr>
        <p:spPr>
          <a:xfrm>
            <a:off x="-8878" y="-8879"/>
            <a:ext cx="2117324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8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A6936DB9-ED21-774D-6FD8-4BFFD61D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74149881-6F64-73FC-EAC9-489B0F5A2F33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6" y="399935"/>
            <a:ext cx="78945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Community Health (Anne + RCMs)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940BCE09-39BD-676C-F93A-2201D3BF2E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17210F5F-C247-0428-EF5B-B3DDCD515737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80455049-50C4-C4F7-52A3-160544FD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91" y="994225"/>
            <a:ext cx="6075725" cy="34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6D970E-AAB6-B6CF-3E3D-DEAAE5CEB5FC}"/>
              </a:ext>
            </a:extLst>
          </p:cNvPr>
          <p:cNvSpPr txBox="1"/>
          <p:nvPr/>
        </p:nvSpPr>
        <p:spPr>
          <a:xfrm>
            <a:off x="6492340" y="1245881"/>
            <a:ext cx="1858010" cy="3447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400"/>
              </a:spcAft>
              <a:buSzPct val="120000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What information sources would you need to integrate to measure these things?</a:t>
            </a:r>
          </a:p>
          <a:p>
            <a:pPr marL="285750" indent="-285750">
              <a:lnSpc>
                <a:spcPct val="110000"/>
              </a:lnSpc>
              <a:spcAft>
                <a:spcPts val="200"/>
              </a:spcAft>
              <a:buSzPct val="120000"/>
              <a:buFontTx/>
              <a:buChar char="-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Orgs</a:t>
            </a:r>
          </a:p>
          <a:p>
            <a:pPr marL="285750" indent="-285750">
              <a:lnSpc>
                <a:spcPct val="110000"/>
              </a:lnSpc>
              <a:spcAft>
                <a:spcPts val="200"/>
              </a:spcAft>
              <a:buSzPct val="120000"/>
              <a:buFontTx/>
              <a:buChar char="-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People</a:t>
            </a:r>
          </a:p>
          <a:p>
            <a:pPr marL="285750" indent="-285750">
              <a:lnSpc>
                <a:spcPct val="110000"/>
              </a:lnSpc>
              <a:spcAft>
                <a:spcPts val="200"/>
              </a:spcAft>
              <a:buSzPct val="120000"/>
              <a:buFontTx/>
              <a:buChar char="-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Outputs</a:t>
            </a:r>
          </a:p>
          <a:p>
            <a:pPr marL="285750" indent="-285750">
              <a:lnSpc>
                <a:spcPct val="110000"/>
              </a:lnSpc>
              <a:spcAft>
                <a:spcPts val="200"/>
              </a:spcAft>
              <a:buSzPct val="120000"/>
              <a:buFontTx/>
              <a:buChar char="-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Interactions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</a:pPr>
            <a:endParaRPr lang="en-US" sz="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“Solve for many”</a:t>
            </a:r>
          </a:p>
          <a:p>
            <a:pPr marL="381000">
              <a:lnSpc>
                <a:spcPct val="110000"/>
              </a:lnSpc>
              <a:spcBef>
                <a:spcPts val="200"/>
              </a:spcBef>
              <a:buSzPct val="70000"/>
            </a:pPr>
            <a:endParaRPr lang="en-US" sz="13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29AA26-28A0-4CF2-1EA6-48B286438FD1}"/>
              </a:ext>
            </a:extLst>
          </p:cNvPr>
          <p:cNvSpPr/>
          <p:nvPr/>
        </p:nvSpPr>
        <p:spPr>
          <a:xfrm>
            <a:off x="3155489" y="0"/>
            <a:ext cx="5275285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7043D-13DC-9D92-917F-152A73544DF5}"/>
              </a:ext>
            </a:extLst>
          </p:cNvPr>
          <p:cNvSpPr/>
          <p:nvPr/>
        </p:nvSpPr>
        <p:spPr>
          <a:xfrm>
            <a:off x="-8878" y="-8879"/>
            <a:ext cx="2117324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B5CC8837-9F25-2969-D3A1-8949DD257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C1CEA597-375E-57C6-9C01-14D18FC8ABC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6" y="399935"/>
            <a:ext cx="78945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Existing solutions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6F1F099D-C604-1EE0-C092-0F1C45953D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AB12BFFC-395A-A411-9A74-2DBB60D50E28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04A082-004D-31CB-3052-2F9E78F8EEC9}"/>
              </a:ext>
            </a:extLst>
          </p:cNvPr>
          <p:cNvSpPr txBox="1"/>
          <p:nvPr/>
        </p:nvSpPr>
        <p:spPr>
          <a:xfrm>
            <a:off x="418395" y="1129428"/>
            <a:ext cx="7894513" cy="33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Research Software Alliance list of research software communities (2019)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Limited scope, no interactive data analysis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Access2Perspectives map of open science resources (2022)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Does not contain people or engagement signals; not intended for use in developing strategy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Open Future map of Open org Twitter followers (2023)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Data is static and includes people only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UNESCO open science capacity building index (2023)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Data collected by a fixed timepoint survey. Intentionally limited to large scale activities. Covers only open science resources, not people or adoption signals. Data is not interactive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NumFOCUS</a:t>
            </a:r>
            <a:r>
              <a:rPr lang="en-US" sz="1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Map of Open Source Science (proof of concept 2024)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Interactive data of open source research software projects, research papers, </a:t>
            </a:r>
            <a:r>
              <a:rPr lang="en-US" sz="10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organisations</a:t>
            </a:r>
            <a:r>
              <a:rPr 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patents, datasets, funding pathways, AI models and applications, and people. No coverage of adoption signals for strategic planning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Invest in open mapping of the research software ecosystem (grant awarded September 2024)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Aiming to generate a comprehensive understanding of the current needs and dependencies in the research software ecosystem and uncovering future opportunities to advance its sustainability and resilience.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4FA3FF-382F-5A76-379B-F3B6B76D2B6F}"/>
              </a:ext>
            </a:extLst>
          </p:cNvPr>
          <p:cNvSpPr/>
          <p:nvPr/>
        </p:nvSpPr>
        <p:spPr>
          <a:xfrm>
            <a:off x="4206247" y="1441"/>
            <a:ext cx="4216561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64C1C7-E7F2-332B-D584-37AFB8865EF0}"/>
              </a:ext>
            </a:extLst>
          </p:cNvPr>
          <p:cNvSpPr/>
          <p:nvPr/>
        </p:nvSpPr>
        <p:spPr>
          <a:xfrm>
            <a:off x="-8879" y="-8879"/>
            <a:ext cx="3165545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3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4BAD6991-D6B8-A3C9-7481-0FF3244A7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C9E704E7-387B-E1AE-ACB8-760E97925EE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6" y="399935"/>
            <a:ext cx="78945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Professional skills and gaps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6EB90959-01E6-D2BA-D5FF-D53B5FCD71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BE32F5B7-3016-A37E-51FE-466FD0854CC0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4CC424-BAC2-6FE2-2C1A-E8A4AF74DC95}"/>
              </a:ext>
            </a:extLst>
          </p:cNvPr>
          <p:cNvSpPr txBox="1"/>
          <p:nvPr/>
        </p:nvSpPr>
        <p:spPr>
          <a:xfrm>
            <a:off x="418395" y="1129428"/>
            <a:ext cx="7894513" cy="3433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Well skilled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Strategy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Community management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Events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Qualitative and quantitative analysis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Resourced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(Access To Work Support Worker)</a:t>
            </a:r>
            <a:endParaRPr lang="en-US" sz="1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Administration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Project management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Additional skills required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Research software engineering </a:t>
            </a:r>
          </a:p>
          <a:p>
            <a:pPr marL="381000" lvl="2">
              <a:lnSpc>
                <a:spcPct val="110000"/>
              </a:lnSpc>
              <a:spcBef>
                <a:spcPts val="200"/>
              </a:spcBef>
              <a:buSzPct val="70000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-  LLMs and DNNs</a:t>
            </a:r>
          </a:p>
          <a:p>
            <a:pPr marL="381000" lvl="2">
              <a:lnSpc>
                <a:spcPct val="110000"/>
              </a:lnSpc>
              <a:spcBef>
                <a:spcPts val="200"/>
              </a:spcBef>
              <a:buSzPct val="70000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-  Deployable solutions</a:t>
            </a:r>
          </a:p>
          <a:p>
            <a:pPr marL="381000" lvl="2">
              <a:lnSpc>
                <a:spcPct val="110000"/>
              </a:lnSpc>
              <a:spcBef>
                <a:spcPts val="200"/>
              </a:spcBef>
              <a:buSzPct val="70000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-  Data ingress and wrangling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Later: RCMs, RAMs, Project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CF3951-C210-A160-C5C6-C5BABEFA665F}"/>
              </a:ext>
            </a:extLst>
          </p:cNvPr>
          <p:cNvSpPr/>
          <p:nvPr/>
        </p:nvSpPr>
        <p:spPr>
          <a:xfrm>
            <a:off x="5271717" y="1441"/>
            <a:ext cx="3151092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71A4D-FF4A-A024-7AE9-3D74E7A60B38}"/>
              </a:ext>
            </a:extLst>
          </p:cNvPr>
          <p:cNvSpPr/>
          <p:nvPr/>
        </p:nvSpPr>
        <p:spPr>
          <a:xfrm>
            <a:off x="-8879" y="-8879"/>
            <a:ext cx="4207155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52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A993A51D-5DA5-23D4-A83F-C8C077049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3AFD6DD0-536F-32C6-0908-3C38920D8AB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6" y="399935"/>
            <a:ext cx="78945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 sourcing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5B6CF5C4-2132-E489-A2CB-FA8238A536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56EAB55C-E070-B2F0-7C60-310655A13A11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CD11A6-20E3-9283-8C5D-6908C9168081}"/>
              </a:ext>
            </a:extLst>
          </p:cNvPr>
          <p:cNvSpPr txBox="1"/>
          <p:nvPr/>
        </p:nvSpPr>
        <p:spPr>
          <a:xfrm>
            <a:off x="418395" y="1129428"/>
            <a:ext cx="7894513" cy="1303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Open by design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Documentation CC-BY-4.0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Training CC-BY-4.0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Code MIT – </a:t>
            </a:r>
            <a:r>
              <a:rPr lang="en-US" sz="13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TBC by discussion in the community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Data CC-BY-NC – </a:t>
            </a:r>
            <a:r>
              <a:rPr lang="en-US" sz="13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TBC by discussion in the community</a:t>
            </a:r>
            <a:endParaRPr lang="en-US" sz="13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F162FC-75C1-E563-72B0-B660B21B80CE}"/>
              </a:ext>
            </a:extLst>
          </p:cNvPr>
          <p:cNvSpPr/>
          <p:nvPr/>
        </p:nvSpPr>
        <p:spPr>
          <a:xfrm>
            <a:off x="6329241" y="10320"/>
            <a:ext cx="2101534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1B8F6-1CD5-9FE1-BC15-1C122DFF7A42}"/>
              </a:ext>
            </a:extLst>
          </p:cNvPr>
          <p:cNvSpPr/>
          <p:nvPr/>
        </p:nvSpPr>
        <p:spPr>
          <a:xfrm>
            <a:off x="-8879" y="-8879"/>
            <a:ext cx="5288544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3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658CE46F-E543-F880-8600-9E78F7F4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0B279900-50BF-534F-E0FD-C85800131F1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Roadmap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AFDB4E57-01B0-32A9-EAF9-278E055D4C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3FA7EE-9A5E-CA35-389F-4F95A8463B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4369597"/>
              </p:ext>
            </p:extLst>
          </p:nvPr>
        </p:nvGraphicFramePr>
        <p:xfrm>
          <a:off x="282210" y="972635"/>
          <a:ext cx="7880808" cy="3483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F2D2BB89-0C52-1653-10DA-5337FDE1FBE4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2FBE022-A887-8FC7-C1AC-F3AAEBCF4848}"/>
              </a:ext>
            </a:extLst>
          </p:cNvPr>
          <p:cNvSpPr/>
          <p:nvPr/>
        </p:nvSpPr>
        <p:spPr>
          <a:xfrm>
            <a:off x="7370859" y="-5582"/>
            <a:ext cx="1059908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260451-E440-C087-8CB9-9BFDA19DA4AE}"/>
              </a:ext>
            </a:extLst>
          </p:cNvPr>
          <p:cNvSpPr/>
          <p:nvPr/>
        </p:nvSpPr>
        <p:spPr>
          <a:xfrm>
            <a:off x="-24782" y="-8879"/>
            <a:ext cx="6354017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75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E161D7A5-631F-3D89-5358-D91DAA1F1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9EBE522C-B38D-8628-4AE3-8302A2847EE6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Milestones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47B12201-8668-2D57-EBB8-ED2F306573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861A3FB-1CB0-8E5F-BEA6-4479F6CA7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3336396"/>
              </p:ext>
            </p:extLst>
          </p:nvPr>
        </p:nvGraphicFramePr>
        <p:xfrm>
          <a:off x="282210" y="972636"/>
          <a:ext cx="7880808" cy="2854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35EC1EC1-0A42-3345-410A-E4EDEAA99007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2677276-8122-5F54-22A1-B76BA2C68FBE}"/>
              </a:ext>
            </a:extLst>
          </p:cNvPr>
          <p:cNvSpPr/>
          <p:nvPr/>
        </p:nvSpPr>
        <p:spPr>
          <a:xfrm>
            <a:off x="7370859" y="-5582"/>
            <a:ext cx="1059908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55F4C7-149D-45B0-A539-6D30870D9C21}"/>
              </a:ext>
            </a:extLst>
          </p:cNvPr>
          <p:cNvSpPr/>
          <p:nvPr/>
        </p:nvSpPr>
        <p:spPr>
          <a:xfrm>
            <a:off x="-24782" y="-8879"/>
            <a:ext cx="6354017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3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32D8-3652-6BAD-CA9B-601B19AF9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75" y="1702164"/>
            <a:ext cx="4073638" cy="1920084"/>
          </a:xfrm>
        </p:spPr>
        <p:txBody>
          <a:bodyPr/>
          <a:lstStyle/>
          <a:p>
            <a:r>
              <a:rPr lang="en-US" sz="3200" dirty="0"/>
              <a:t>AI-enhanced community intelligence on the global open research ecosystem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ABF60-2CB7-E132-777C-9F89618DA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1556" y="949031"/>
            <a:ext cx="3576681" cy="688620"/>
          </a:xfrm>
        </p:spPr>
        <p:txBody>
          <a:bodyPr/>
          <a:lstStyle/>
          <a:p>
            <a:pPr marL="0" indent="0"/>
            <a:r>
              <a:rPr lang="en-US" sz="1400" dirty="0"/>
              <a:t>Open research is </a:t>
            </a:r>
            <a:r>
              <a:rPr lang="en-US" sz="1400" dirty="0" err="1"/>
              <a:t>silo’d</a:t>
            </a:r>
            <a:r>
              <a:rPr lang="en-US" sz="1400" dirty="0"/>
              <a:t>, limiting our efficacy for collaboration and understanding of system change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0AC2FA-23C1-17AA-0AEB-91F71109E3DD}"/>
              </a:ext>
            </a:extLst>
          </p:cNvPr>
          <p:cNvSpPr/>
          <p:nvPr/>
        </p:nvSpPr>
        <p:spPr>
          <a:xfrm>
            <a:off x="239697" y="4779389"/>
            <a:ext cx="796327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A51E85-D17A-D2B5-5A70-6FCFD2A4FF98}"/>
              </a:ext>
            </a:extLst>
          </p:cNvPr>
          <p:cNvGrpSpPr/>
          <p:nvPr/>
        </p:nvGrpSpPr>
        <p:grpSpPr>
          <a:xfrm>
            <a:off x="4441099" y="4301275"/>
            <a:ext cx="3266696" cy="307777"/>
            <a:chOff x="4441099" y="4370566"/>
            <a:chExt cx="3266696" cy="30777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F28E4A-AD43-75D2-7D15-F1A895842577}"/>
                </a:ext>
              </a:extLst>
            </p:cNvPr>
            <p:cNvSpPr/>
            <p:nvPr/>
          </p:nvSpPr>
          <p:spPr>
            <a:xfrm>
              <a:off x="4441099" y="4439947"/>
              <a:ext cx="130901" cy="14140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A09F79-17DA-AA2B-4675-9E881C9C9453}"/>
                </a:ext>
              </a:extLst>
            </p:cNvPr>
            <p:cNvSpPr txBox="1"/>
            <p:nvPr/>
          </p:nvSpPr>
          <p:spPr>
            <a:xfrm>
              <a:off x="4572000" y="4370566"/>
              <a:ext cx="3135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</a:schemeClr>
                  </a:solidFill>
                  <a:latin typeface="Avenir Book" panose="02000503020000020003" pitchFamily="2" charset="0"/>
                </a:rPr>
                <a:t>Cassandra Gould van Praag (she/her)</a:t>
              </a:r>
            </a:p>
          </p:txBody>
        </p:sp>
      </p:grpSp>
      <p:sp>
        <p:nvSpPr>
          <p:cNvPr id="4" name="Google Shape;199;p28">
            <a:extLst>
              <a:ext uri="{FF2B5EF4-FFF2-40B4-BE49-F238E27FC236}">
                <a16:creationId xmlns:a16="http://schemas.microsoft.com/office/drawing/2014/main" id="{457FCA39-3CA2-7E49-9877-B2C208EB6D0B}"/>
              </a:ext>
            </a:extLst>
          </p:cNvPr>
          <p:cNvSpPr txBox="1"/>
          <p:nvPr/>
        </p:nvSpPr>
        <p:spPr>
          <a:xfrm>
            <a:off x="860314" y="168235"/>
            <a:ext cx="7470999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cassandra.gouldvanpraag@gmail.com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|    </a:t>
            </a: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github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:@</a:t>
            </a:r>
            <a:r>
              <a:rPr lang="en-GB" sz="1200" dirty="0" err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cassgvp</a:t>
            </a:r>
            <a:r>
              <a:rPr lang="en-GB" sz="1200" dirty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   |  November 2024</a:t>
            </a:r>
            <a:endParaRPr sz="1200" dirty="0"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5" name="Google Shape;11;p2">
            <a:extLst>
              <a:ext uri="{FF2B5EF4-FFF2-40B4-BE49-F238E27FC236}">
                <a16:creationId xmlns:a16="http://schemas.microsoft.com/office/drawing/2014/main" id="{0D165472-4251-6E07-3CE4-FBB16021A051}"/>
              </a:ext>
            </a:extLst>
          </p:cNvPr>
          <p:cNvCxnSpPr/>
          <p:nvPr/>
        </p:nvCxnSpPr>
        <p:spPr>
          <a:xfrm rot="10800000">
            <a:off x="713225" y="-125"/>
            <a:ext cx="0" cy="517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2756A23-9D46-C6C4-A5B4-4CE1A6D7E9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7" b="22154"/>
          <a:stretch/>
        </p:blipFill>
        <p:spPr>
          <a:xfrm>
            <a:off x="713224" y="1416761"/>
            <a:ext cx="3638332" cy="295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70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75263C48-7E82-6F96-D8A2-D72345EA3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77918DB0-62F0-3299-D0A8-1516173EEE21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Budget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E9FA9C5B-5180-AF65-FD98-9C98571E63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E4D2D463-E970-1ACD-828F-363E65FAA86A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DFE7699-ED95-B6BD-2152-CC0AFBC4055C}"/>
              </a:ext>
            </a:extLst>
          </p:cNvPr>
          <p:cNvSpPr/>
          <p:nvPr/>
        </p:nvSpPr>
        <p:spPr>
          <a:xfrm>
            <a:off x="-24782" y="-8879"/>
            <a:ext cx="7395641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4785E1-3F1C-F38F-49A5-73FD324E0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89" y="1453486"/>
            <a:ext cx="6420792" cy="24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0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B3DD2697-C7EB-9B14-5961-F9E7BCD8F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FFA0F34D-F3E9-872E-F23B-0A58D57408E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Credentials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0A83E992-1101-6BB4-244C-559A1731D0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1321C5-FAD2-6628-848B-2B1135C8C877}"/>
              </a:ext>
            </a:extLst>
          </p:cNvPr>
          <p:cNvSpPr/>
          <p:nvPr/>
        </p:nvSpPr>
        <p:spPr>
          <a:xfrm>
            <a:off x="1057523" y="0"/>
            <a:ext cx="7371219" cy="39031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05DAC-143B-9263-8EF9-4D788D692D66}"/>
              </a:ext>
            </a:extLst>
          </p:cNvPr>
          <p:cNvSpPr txBox="1"/>
          <p:nvPr/>
        </p:nvSpPr>
        <p:spPr>
          <a:xfrm>
            <a:off x="144587" y="1212772"/>
            <a:ext cx="7295741" cy="349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Senior Research Community Manager (RCM)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Experience building community strategy, infrastructure and events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Alan Turing Institute, University of Oxford, and independent community groups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Scaffolding engagement, decentralizing power, promoting reproducibility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Large scale data infrastructure and tooling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Open Research Calendar: n&gt;1,300 community contributions since 2021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Actionable stakeholder mapping (</a:t>
            </a:r>
            <a:r>
              <a:rPr lang="en-US" sz="13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tinyurl.com</a:t>
            </a: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/</a:t>
            </a:r>
            <a:r>
              <a:rPr lang="en-US" sz="13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turing</a:t>
            </a: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-es-map)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Qualitative and quantitative research skills (PhD brain imaging and Informatics)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Expertise and research data management design and GDPR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4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Influential open and ethical research advocate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International speaker and leader in open research and EDI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Contributor to global community, monitoring and funding initiatives</a:t>
            </a:r>
            <a:endParaRPr lang="en-US" sz="1300" baseline="30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F1906653-9B7C-BF19-37CA-4FCE44B1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936" y="493676"/>
            <a:ext cx="1270534" cy="1311256"/>
          </a:xfrm>
          <a:prstGeom prst="ellipse">
            <a:avLst/>
          </a:prstGeom>
          <a:ln w="12700" cap="rnd"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A5D89B-056B-34BD-1759-49CF11DE188E}"/>
              </a:ext>
            </a:extLst>
          </p:cNvPr>
          <p:cNvSpPr/>
          <p:nvPr/>
        </p:nvSpPr>
        <p:spPr>
          <a:xfrm>
            <a:off x="8432800" y="-8878"/>
            <a:ext cx="711200" cy="26633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Google Shape;137;p20">
            <a:extLst>
              <a:ext uri="{FF2B5EF4-FFF2-40B4-BE49-F238E27FC236}">
                <a16:creationId xmlns:a16="http://schemas.microsoft.com/office/drawing/2014/main" id="{E7AC5B6D-9773-38B9-0E81-299A55D5E688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5106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 research is </a:t>
            </a:r>
            <a:r>
              <a:rPr lang="en-GB" dirty="0" err="1"/>
              <a:t>silo’d</a:t>
            </a:r>
            <a:endParaRPr lang="en-GB" dirty="0"/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37A82768-717C-5393-37C2-A12BEC9BBC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3ADAA8-BD47-5CC9-78E9-8941B2B261F3}"/>
              </a:ext>
            </a:extLst>
          </p:cNvPr>
          <p:cNvSpPr txBox="1"/>
          <p:nvPr/>
        </p:nvSpPr>
        <p:spPr>
          <a:xfrm>
            <a:off x="3200893" y="1280502"/>
            <a:ext cx="5112015" cy="3040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Open research actors in the same city do not know each other</a:t>
            </a:r>
          </a:p>
          <a:p>
            <a:pPr marL="762000" indent="-381000">
              <a:lnSpc>
                <a:spcPct val="110000"/>
              </a:lnSpc>
              <a:spcBef>
                <a:spcPts val="4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Exclusion, dilution of power, and inefficiencies</a:t>
            </a:r>
          </a:p>
          <a:p>
            <a:pPr marL="762000" indent="-381000">
              <a:lnSpc>
                <a:spcPct val="110000"/>
              </a:lnSpc>
              <a:spcBef>
                <a:spcPts val="4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Inefficient and inequitable information transfer</a:t>
            </a:r>
          </a:p>
          <a:p>
            <a:pPr marL="762000" indent="-381000">
              <a:lnSpc>
                <a:spcPct val="110000"/>
              </a:lnSpc>
              <a:spcBef>
                <a:spcPts val="4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Mapping projects have been incomplete and relied on static (expired) data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We cannot effectively strategize for system change with and incomplete map of the ecosystem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Industry intelligence tools can help us understand how our ‘customer’ is engaging with our ‘product’ </a:t>
            </a:r>
            <a:r>
              <a:rPr lang="en-US" sz="1500" i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en</a:t>
            </a:r>
            <a:r>
              <a:rPr lang="en-US" sz="15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mass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1EB305-2FAE-2A64-07CE-758522D50F1D}"/>
              </a:ext>
            </a:extLst>
          </p:cNvPr>
          <p:cNvSpPr/>
          <p:nvPr/>
        </p:nvSpPr>
        <p:spPr>
          <a:xfrm>
            <a:off x="2095130" y="-1"/>
            <a:ext cx="7048870" cy="35760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Google Shape;137;p20">
            <a:extLst>
              <a:ext uri="{FF2B5EF4-FFF2-40B4-BE49-F238E27FC236}">
                <a16:creationId xmlns:a16="http://schemas.microsoft.com/office/drawing/2014/main" id="{159B8940-C637-DB3C-B98F-9F675792AB34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group of silos in a field&#10;&#10;Description automatically generated">
            <a:extLst>
              <a:ext uri="{FF2B5EF4-FFF2-40B4-BE49-F238E27FC236}">
                <a16:creationId xmlns:a16="http://schemas.microsoft.com/office/drawing/2014/main" id="{EA6EDCF9-AF00-FAA6-E59E-60A98FD6E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r="30465"/>
          <a:stretch/>
        </p:blipFill>
        <p:spPr>
          <a:xfrm>
            <a:off x="0" y="1315892"/>
            <a:ext cx="3089687" cy="3308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6FF6C2-7D7C-A25A-8AB6-CFA6F235454A}"/>
              </a:ext>
            </a:extLst>
          </p:cNvPr>
          <p:cNvSpPr/>
          <p:nvPr/>
        </p:nvSpPr>
        <p:spPr>
          <a:xfrm>
            <a:off x="0" y="-7172"/>
            <a:ext cx="1062000" cy="35760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0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0EAAC04F-DD9F-D73B-8087-D0C508743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A4A5F754-41C0-AD07-47AE-AD3E4DBDB48E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AI-enhanced community intelligence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E8C511F6-5CBF-3CD6-969D-ADFB7DA90B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2619-D5BD-6785-1560-3F2DF6BCC542}"/>
              </a:ext>
            </a:extLst>
          </p:cNvPr>
          <p:cNvSpPr txBox="1"/>
          <p:nvPr/>
        </p:nvSpPr>
        <p:spPr>
          <a:xfrm>
            <a:off x="3200893" y="1280502"/>
            <a:ext cx="5112015" cy="3379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Build understanding of your customers “buying signals” 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LLM analysis of social media etc. to uncover high value conversations, trending topics, pain points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DNN Social Network Analysis to identify “target accounts” 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Engagement and influence monitoring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Segmentation based on </a:t>
            </a:r>
            <a:r>
              <a:rPr lang="en-US" sz="13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behaviour</a:t>
            </a: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profiles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Predictions of </a:t>
            </a:r>
            <a:r>
              <a:rPr lang="en-US" sz="13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behaviour</a:t>
            </a: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patterns, e.g. following regulatory changes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Linking of data across different systems to understand the activity of a single person (email / username)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Data sources: LinkedIn; Slack; GitHub; Eventbrite; Zoom</a:t>
            </a:r>
            <a:endParaRPr lang="en-US" sz="1300" baseline="30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024784-C811-B58D-D75F-31AAA842EF8A}"/>
              </a:ext>
            </a:extLst>
          </p:cNvPr>
          <p:cNvSpPr/>
          <p:nvPr/>
        </p:nvSpPr>
        <p:spPr>
          <a:xfrm>
            <a:off x="3140765" y="-1"/>
            <a:ext cx="5290010" cy="35760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Google Shape;137;p20">
            <a:extLst>
              <a:ext uri="{FF2B5EF4-FFF2-40B4-BE49-F238E27FC236}">
                <a16:creationId xmlns:a16="http://schemas.microsoft.com/office/drawing/2014/main" id="{998DD04E-F189-AEAF-94B1-F4BFBCC8CD65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2" descr="Seventeen multicoloured post-it notes are roughly positioned in a strip shape on a white board. Each one of them has a hand drawn sketch in pen on them, answering the prompt on one of the post-it notes &quot;AI is....&quot; The sketches are all very different, some are patterns representing data, some are cartoons, some show drawings of things like data centres, or stick figure drawings of the people involved.">
            <a:extLst>
              <a:ext uri="{FF2B5EF4-FFF2-40B4-BE49-F238E27FC236}">
                <a16:creationId xmlns:a16="http://schemas.microsoft.com/office/drawing/2014/main" id="{9796EB4D-DADC-DFCE-3A52-34935CE1B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3" r="11951"/>
          <a:stretch/>
        </p:blipFill>
        <p:spPr bwMode="auto">
          <a:xfrm>
            <a:off x="-6662" y="1315892"/>
            <a:ext cx="3089686" cy="328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ED0782-3F3A-1D44-5FA6-E85D596D680E}"/>
              </a:ext>
            </a:extLst>
          </p:cNvPr>
          <p:cNvSpPr txBox="1"/>
          <p:nvPr/>
        </p:nvSpPr>
        <p:spPr>
          <a:xfrm>
            <a:off x="-71436" y="1100448"/>
            <a:ext cx="46434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Rick Payne and team / Better Images of AI / Ai is... Banner / CC-BY 4.0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0C846-4749-AF09-3039-1E115F0BBD16}"/>
              </a:ext>
            </a:extLst>
          </p:cNvPr>
          <p:cNvSpPr/>
          <p:nvPr/>
        </p:nvSpPr>
        <p:spPr>
          <a:xfrm>
            <a:off x="-1" y="-7172"/>
            <a:ext cx="2095129" cy="35760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11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45DAB054-9008-3781-4852-7900F88BB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20F4722B-A1CE-E564-CF7D-F96741386D3B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AI-enhanced community intelligence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1DB87F6B-DA2D-6FFF-0C83-805EE5EDF4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05C8A8-5E75-6CEF-CCFB-FDE228E43683}"/>
              </a:ext>
            </a:extLst>
          </p:cNvPr>
          <p:cNvSpPr txBox="1"/>
          <p:nvPr/>
        </p:nvSpPr>
        <p:spPr>
          <a:xfrm>
            <a:off x="3200893" y="1280502"/>
            <a:ext cx="5112015" cy="3379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Build understanding of your customers “buying signals” 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LLM analysis of social media etc. to uncover high value conversations, trending topics, pain points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DNN Social Network Analysis to identify “target accounts” 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Engagement and influence monitoring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Segmentation based on </a:t>
            </a:r>
            <a:r>
              <a:rPr lang="en-US" sz="13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behaviour</a:t>
            </a: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profiles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Predictions of </a:t>
            </a:r>
            <a:r>
              <a:rPr lang="en-US" sz="13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behaviour</a:t>
            </a: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patterns, e.g. following regulatory changes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Linking of data across different systems to understand the activity of a single person (email / username)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Data sources: LinkedIn; Slack; GitHub; Eventbrite; Zoom</a:t>
            </a:r>
            <a:endParaRPr lang="en-US" sz="1300" baseline="30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2" name="Google Shape;137;p20">
            <a:extLst>
              <a:ext uri="{FF2B5EF4-FFF2-40B4-BE49-F238E27FC236}">
                <a16:creationId xmlns:a16="http://schemas.microsoft.com/office/drawing/2014/main" id="{8E60D8EF-9129-E331-D05A-135F6931BA79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2" descr="Seventeen multicoloured post-it notes are roughly positioned in a strip shape on a white board. Each one of them has a hand drawn sketch in pen on them, answering the prompt on one of the post-it notes &quot;AI is....&quot; The sketches are all very different, some are patterns representing data, some are cartoons, some show drawings of things like data centres, or stick figure drawings of the people involved.">
            <a:extLst>
              <a:ext uri="{FF2B5EF4-FFF2-40B4-BE49-F238E27FC236}">
                <a16:creationId xmlns:a16="http://schemas.microsoft.com/office/drawing/2014/main" id="{F735DFA0-ABC0-FDD0-DC16-DA2ADCF7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3" r="11951"/>
          <a:stretch/>
        </p:blipFill>
        <p:spPr bwMode="auto">
          <a:xfrm>
            <a:off x="-6662" y="1315892"/>
            <a:ext cx="3089686" cy="328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4F115-50FD-E35B-F8CB-B293946AB90B}"/>
              </a:ext>
            </a:extLst>
          </p:cNvPr>
          <p:cNvSpPr txBox="1"/>
          <p:nvPr/>
        </p:nvSpPr>
        <p:spPr>
          <a:xfrm>
            <a:off x="-71436" y="1100448"/>
            <a:ext cx="46434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Rick Payne and team / Better Images of AI / Ai is... Banner / CC-BY 4.0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1E2B3D-2C7E-302D-FCEA-5D466BA0F0A9}"/>
              </a:ext>
            </a:extLst>
          </p:cNvPr>
          <p:cNvSpPr/>
          <p:nvPr/>
        </p:nvSpPr>
        <p:spPr>
          <a:xfrm rot="20459074">
            <a:off x="3845186" y="1888621"/>
            <a:ext cx="3934806" cy="172385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Community health</a:t>
            </a:r>
          </a:p>
          <a:p>
            <a:pPr algn="ctr">
              <a:spcBef>
                <a:spcPts val="1200"/>
              </a:spcBef>
            </a:pPr>
            <a:r>
              <a:rPr lang="en-US" sz="2000" b="1" dirty="0"/>
              <a:t>Community Relationship Manager (</a:t>
            </a:r>
            <a:r>
              <a:rPr lang="en-US" sz="2000" b="1" dirty="0" err="1"/>
              <a:t>CoRM</a:t>
            </a:r>
            <a:r>
              <a:rPr lang="en-US" sz="2000" b="1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F7ADF-0821-FC0A-2AC2-341467BF8F0B}"/>
              </a:ext>
            </a:extLst>
          </p:cNvPr>
          <p:cNvSpPr/>
          <p:nvPr/>
        </p:nvSpPr>
        <p:spPr>
          <a:xfrm>
            <a:off x="3140765" y="-1"/>
            <a:ext cx="5290010" cy="35760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558634-8647-C438-71D1-7FFBC469FF97}"/>
              </a:ext>
            </a:extLst>
          </p:cNvPr>
          <p:cNvSpPr/>
          <p:nvPr/>
        </p:nvSpPr>
        <p:spPr>
          <a:xfrm>
            <a:off x="-1" y="-7172"/>
            <a:ext cx="2095129" cy="357600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3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C1A312AC-4C2D-40DC-5D46-3DEF7B8D6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7B391DF6-BC97-4BFD-15C8-C8AAD6284F0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8" y="3999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 research ecosystem map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97054DDB-5A2D-204F-CC4A-201B49B7E7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486BD4-5767-3863-4199-E6C3FC4DCE85}"/>
              </a:ext>
            </a:extLst>
          </p:cNvPr>
          <p:cNvSpPr/>
          <p:nvPr/>
        </p:nvSpPr>
        <p:spPr>
          <a:xfrm>
            <a:off x="3155489" y="0"/>
            <a:ext cx="5275285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37E841-2FA7-BABD-75E2-78BA1229B731}"/>
              </a:ext>
            </a:extLst>
          </p:cNvPr>
          <p:cNvSpPr/>
          <p:nvPr/>
        </p:nvSpPr>
        <p:spPr>
          <a:xfrm>
            <a:off x="-8878" y="-8879"/>
            <a:ext cx="2117324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A683F-3C3E-E433-B477-DDB5FD87F95C}"/>
              </a:ext>
            </a:extLst>
          </p:cNvPr>
          <p:cNvSpPr txBox="1"/>
          <p:nvPr/>
        </p:nvSpPr>
        <p:spPr>
          <a:xfrm>
            <a:off x="3115734" y="1280096"/>
            <a:ext cx="5432891" cy="3628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120000"/>
            </a:pPr>
            <a:r>
              <a:rPr lang="en-US" sz="1500" b="1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00FF00"/>
                </a:highlight>
              </a:rPr>
              <a:t>BUILD</a:t>
            </a: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An ecosystem map of research communities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Lowering barriers to visibility and collaboration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Big data on engagement AI analysis</a:t>
            </a:r>
          </a:p>
          <a:p>
            <a:pPr>
              <a:lnSpc>
                <a:spcPct val="110000"/>
              </a:lnSpc>
              <a:spcBef>
                <a:spcPts val="1600"/>
              </a:spcBef>
              <a:spcAft>
                <a:spcPts val="400"/>
              </a:spcAft>
              <a:buSzPct val="120000"/>
            </a:pPr>
            <a:r>
              <a:rPr lang="en-US" sz="1500" b="1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00FF00"/>
                </a:highlight>
              </a:rPr>
              <a:t>USING</a:t>
            </a: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Commercial go-to-market community strategy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Capitalize on industry tool development 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Develop to include research data sources (e.g. </a:t>
            </a:r>
            <a:r>
              <a:rPr lang="en-US" sz="13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Zenodo</a:t>
            </a: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b="1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00FF00"/>
                </a:highlight>
              </a:rPr>
              <a:t>Market (open source) to Research Community Managers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Opt-in data exchange on “open” buying signals</a:t>
            </a:r>
            <a:endParaRPr lang="en-US" sz="1300" b="1" dirty="0">
              <a:solidFill>
                <a:schemeClr val="tx1">
                  <a:lumMod val="90000"/>
                  <a:lumOff val="10000"/>
                </a:schemeClr>
              </a:solidFill>
              <a:highlight>
                <a:srgbClr val="00FF00"/>
              </a:highlight>
            </a:endParaRPr>
          </a:p>
          <a:p>
            <a:pPr>
              <a:lnSpc>
                <a:spcPct val="110000"/>
              </a:lnSpc>
              <a:spcBef>
                <a:spcPts val="1600"/>
              </a:spcBef>
              <a:spcAft>
                <a:spcPts val="400"/>
              </a:spcAft>
              <a:buSzPct val="120000"/>
            </a:pPr>
            <a:r>
              <a:rPr lang="en-US" sz="1500" b="1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00FF00"/>
                </a:highlight>
              </a:rPr>
              <a:t>TO DELIVER</a:t>
            </a:r>
            <a:r>
              <a:rPr lang="en-US" sz="15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Sophisticated understanding of impact at scale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AI-guided interpretation of multiple interacting effects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Scalable engagement strategies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701287F5-2331-1CD4-462B-C44BE512D8EB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ED1125E-A4C0-056C-6F2D-8193C773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2333"/>
            <a:ext cx="3087794" cy="328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1F482508-77E9-D650-5B88-B2BA1CAA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BE8C3FED-8AD6-FAD0-44FA-426650CF505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7" y="3999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Engagement evidence synthesis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A116FE8C-F192-013B-1532-C9771DDB39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9A0741C9-E6F9-389B-8186-EF53F33F5B09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27CFBF9B-FFBE-F0B7-7D1E-299937EC85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661"/>
          <a:stretch/>
        </p:blipFill>
        <p:spPr>
          <a:xfrm>
            <a:off x="0" y="1115118"/>
            <a:ext cx="3946273" cy="3472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B6092-24A4-39DC-03FB-7FE982976FB9}"/>
              </a:ext>
            </a:extLst>
          </p:cNvPr>
          <p:cNvSpPr txBox="1"/>
          <p:nvPr/>
        </p:nvSpPr>
        <p:spPr>
          <a:xfrm>
            <a:off x="4029076" y="1129428"/>
            <a:ext cx="4283832" cy="3727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Open Source Community Relationship Manager (</a:t>
            </a:r>
            <a:r>
              <a:rPr lang="en-US" sz="15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CoRM</a:t>
            </a: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)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Offered as RCM tool to monitor community health, success against objectives etc.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RCM and RAM style development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Market to all types of research communities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Data exchange model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Built-in pathway to submit anonymized data on open research buying signals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Actively market to </a:t>
            </a:r>
            <a:r>
              <a:rPr lang="en-US" sz="13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maximise</a:t>
            </a: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reach</a:t>
            </a:r>
            <a:endParaRPr lang="en-US" sz="1300" baseline="30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Ecosystem </a:t>
            </a:r>
            <a:r>
              <a:rPr lang="en-US" sz="15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CoRM</a:t>
            </a:r>
            <a:endParaRPr lang="en-US" sz="15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Analyses open data sources</a:t>
            </a:r>
          </a:p>
          <a:p>
            <a:pPr marL="762000" indent="-381000">
              <a:lnSpc>
                <a:spcPct val="110000"/>
              </a:lnSpc>
              <a:spcBef>
                <a:spcPts val="200"/>
              </a:spcBef>
              <a:buSzPct val="70000"/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Individuals identifiable with ORCID consent</a:t>
            </a:r>
            <a:endParaRPr lang="en-US" sz="1300" baseline="30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81000">
              <a:lnSpc>
                <a:spcPct val="110000"/>
              </a:lnSpc>
              <a:spcBef>
                <a:spcPts val="200"/>
              </a:spcBef>
              <a:buSzPct val="70000"/>
            </a:pPr>
            <a:endParaRPr lang="en-US" sz="13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6A4FD-B429-A158-774A-033CB3774C92}"/>
              </a:ext>
            </a:extLst>
          </p:cNvPr>
          <p:cNvSpPr/>
          <p:nvPr/>
        </p:nvSpPr>
        <p:spPr>
          <a:xfrm>
            <a:off x="3155489" y="0"/>
            <a:ext cx="5275285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6BF3A6-1E94-D75E-CBE3-87B0CE290F8A}"/>
              </a:ext>
            </a:extLst>
          </p:cNvPr>
          <p:cNvSpPr/>
          <p:nvPr/>
        </p:nvSpPr>
        <p:spPr>
          <a:xfrm>
            <a:off x="-8878" y="-8879"/>
            <a:ext cx="2117324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26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>
          <a:extLst>
            <a:ext uri="{FF2B5EF4-FFF2-40B4-BE49-F238E27FC236}">
              <a16:creationId xmlns:a16="http://schemas.microsoft.com/office/drawing/2014/main" id="{B19E5797-ABB8-4E86-5021-7AD3FC349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>
            <a:extLst>
              <a:ext uri="{FF2B5EF4-FFF2-40B4-BE49-F238E27FC236}">
                <a16:creationId xmlns:a16="http://schemas.microsoft.com/office/drawing/2014/main" id="{E4CB7E2E-3DCD-2E4B-331C-2D3AE99760C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144586" y="399935"/>
            <a:ext cx="789451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Community Relationship Manager (</a:t>
            </a:r>
            <a:r>
              <a:rPr lang="en-GB" dirty="0" err="1"/>
              <a:t>CoRM</a:t>
            </a:r>
            <a:r>
              <a:rPr lang="en-GB" dirty="0"/>
              <a:t>)</a:t>
            </a:r>
          </a:p>
        </p:txBody>
      </p:sp>
      <p:sp>
        <p:nvSpPr>
          <p:cNvPr id="46" name="Google Shape;404;p39">
            <a:extLst>
              <a:ext uri="{FF2B5EF4-FFF2-40B4-BE49-F238E27FC236}">
                <a16:creationId xmlns:a16="http://schemas.microsoft.com/office/drawing/2014/main" id="{7016B762-AE67-A22A-FE5E-5A9D99ECFA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25" y="4693300"/>
            <a:ext cx="4773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cxnSp>
        <p:nvCxnSpPr>
          <p:cNvPr id="5" name="Google Shape;137;p20">
            <a:extLst>
              <a:ext uri="{FF2B5EF4-FFF2-40B4-BE49-F238E27FC236}">
                <a16:creationId xmlns:a16="http://schemas.microsoft.com/office/drawing/2014/main" id="{53631F62-962B-A8E8-72A6-9E76B21AE055}"/>
              </a:ext>
            </a:extLst>
          </p:cNvPr>
          <p:cNvCxnSpPr/>
          <p:nvPr/>
        </p:nvCxnSpPr>
        <p:spPr>
          <a:xfrm>
            <a:off x="8430775" y="-104700"/>
            <a:ext cx="0" cy="524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36C63A-CF33-6DDC-A4D4-199AACEEA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85" y="1120045"/>
            <a:ext cx="4771328" cy="313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09D2DCB-7C84-7080-117D-4410F49EFB78}"/>
              </a:ext>
            </a:extLst>
          </p:cNvPr>
          <p:cNvSpPr/>
          <p:nvPr/>
        </p:nvSpPr>
        <p:spPr>
          <a:xfrm>
            <a:off x="3155489" y="0"/>
            <a:ext cx="5275285" cy="399934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159510-EE7A-E6D5-109F-51D2E5DAD7E8}"/>
              </a:ext>
            </a:extLst>
          </p:cNvPr>
          <p:cNvSpPr/>
          <p:nvPr/>
        </p:nvSpPr>
        <p:spPr>
          <a:xfrm>
            <a:off x="-8878" y="-8879"/>
            <a:ext cx="2117324" cy="408813"/>
          </a:xfrm>
          <a:prstGeom prst="rect">
            <a:avLst/>
          </a:prstGeom>
          <a:solidFill>
            <a:srgbClr val="F0F0F0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71946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in the Workplace Workshop by Slidesgo">
  <a:themeElements>
    <a:clrScheme name="Simple Light">
      <a:dk1>
        <a:srgbClr val="434343"/>
      </a:dk1>
      <a:lt1>
        <a:srgbClr val="EFEFEF"/>
      </a:lt1>
      <a:dk2>
        <a:srgbClr val="FFB5A7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59553</TotalTime>
  <Words>1260</Words>
  <Application>Microsoft Macintosh PowerPoint</Application>
  <PresentationFormat>On-screen Show (16:9)</PresentationFormat>
  <Paragraphs>199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Whitney SSm</vt:lpstr>
      <vt:lpstr>Courier New</vt:lpstr>
      <vt:lpstr>Montserrat ExtraBold</vt:lpstr>
      <vt:lpstr>Avenir Book</vt:lpstr>
      <vt:lpstr>Barlow Semi Condensed</vt:lpstr>
      <vt:lpstr>Arial</vt:lpstr>
      <vt:lpstr>Anaheim</vt:lpstr>
      <vt:lpstr>Mental Health in the Workplace Workshop by Slidesgo</vt:lpstr>
      <vt:lpstr>Astera Open Science Fellowship</vt:lpstr>
      <vt:lpstr>AI-enhanced community intelligence on the global open research ecosystem</vt:lpstr>
      <vt:lpstr>Credentials</vt:lpstr>
      <vt:lpstr>Open research is silo’d</vt:lpstr>
      <vt:lpstr>AI-enhanced community intelligence</vt:lpstr>
      <vt:lpstr>AI-enhanced community intelligence</vt:lpstr>
      <vt:lpstr>Open research ecosystem map</vt:lpstr>
      <vt:lpstr>Engagement evidence synthesis</vt:lpstr>
      <vt:lpstr>Community Relationship Manager (CoRM)</vt:lpstr>
      <vt:lpstr>Community Relationship Manager (CoRM)</vt:lpstr>
      <vt:lpstr>Community Relationship Manager (CoRM)</vt:lpstr>
      <vt:lpstr>Community Relationship Manager (CoRM)</vt:lpstr>
      <vt:lpstr>Community Relationship Manager (CoRM)</vt:lpstr>
      <vt:lpstr>Community Health (Anne + RCMs)</vt:lpstr>
      <vt:lpstr>Existing solutions</vt:lpstr>
      <vt:lpstr>Professional skills and gaps</vt:lpstr>
      <vt:lpstr>Open sourcing</vt:lpstr>
      <vt:lpstr>Roadmap</vt:lpstr>
      <vt:lpstr>Milestones</vt:lpstr>
      <vt:lpstr>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 THE BEATEN  PI TRACK</dc:title>
  <cp:lastModifiedBy>Cassandra Gould Van Praag</cp:lastModifiedBy>
  <cp:revision>17</cp:revision>
  <dcterms:modified xsi:type="dcterms:W3CDTF">2024-11-27T21:03:06Z</dcterms:modified>
</cp:coreProperties>
</file>